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1"/>
    <p:sldMasterId id="2147483661" r:id="rId2"/>
    <p:sldMasterId id="2147483669" r:id="rId3"/>
  </p:sldMasterIdLst>
  <p:notesMasterIdLst>
    <p:notesMasterId r:id="rId14"/>
  </p:notesMasterIdLst>
  <p:sldIdLst>
    <p:sldId id="302" r:id="rId4"/>
    <p:sldId id="325" r:id="rId5"/>
    <p:sldId id="324" r:id="rId6"/>
    <p:sldId id="308" r:id="rId7"/>
    <p:sldId id="332" r:id="rId8"/>
    <p:sldId id="333" r:id="rId9"/>
    <p:sldId id="330" r:id="rId10"/>
    <p:sldId id="331" r:id="rId11"/>
    <p:sldId id="326" r:id="rId12"/>
    <p:sldId id="309" r:id="rId13"/>
  </p:sldIdLst>
  <p:sldSz cx="13003213" cy="9756775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 W3" charset="-128"/>
        <a:cs typeface="+mn-cs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 W3" charset="-128"/>
        <a:cs typeface="+mn-cs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 W3" charset="-128"/>
        <a:cs typeface="+mn-cs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 W3" charset="-128"/>
        <a:cs typeface="+mn-cs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 W3" charset="-128"/>
        <a:cs typeface="+mn-cs"/>
        <a:sym typeface="Gill Sans" charset="0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 W3" charset="-128"/>
        <a:cs typeface="+mn-cs"/>
        <a:sym typeface="Gill Sans" charset="0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 W3" charset="-128"/>
        <a:cs typeface="+mn-cs"/>
        <a:sym typeface="Gill Sans" charset="0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 W3" charset="-128"/>
        <a:cs typeface="+mn-cs"/>
        <a:sym typeface="Gill Sans" charset="0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 W3" charset="-128"/>
        <a:cs typeface="+mn-cs"/>
        <a:sym typeface="Gill San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582" y="-114"/>
      </p:cViewPr>
      <p:guideLst>
        <p:guide orient="horz" pos="3073"/>
        <p:guide pos="40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a typeface="ヒラギノ角ゴ Pro W3" charset="-128"/>
                <a:cs typeface="ヒラギノ角ゴ Pro W3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9443" name="Rectangle 3"/>
          <p:cNvSpPr>
            <a:spLocks noGrp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ヒラギノ角ゴ Pro W3" charset="-128"/>
                <a:cs typeface="ヒラギノ角ゴ Pro W3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4340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4588" y="685800"/>
            <a:ext cx="45688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9445" name="Rectangle 5"/>
          <p:cNvSpPr>
            <a:spLocks noGrp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89446" name="Rectangle 6"/>
          <p:cNvSpPr>
            <a:spLocks noGrp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a typeface="ヒラギノ角ゴ Pro W3" charset="-128"/>
                <a:cs typeface="ヒラギノ角ゴ Pro W3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9447" name="Rectangle 7"/>
          <p:cNvSpPr>
            <a:spLocks noGrp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704362E-CAC1-463C-8938-DCE1670099F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MS PGothic" pitchFamily="34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MS PGothic" pitchFamily="34" charset="-128"/>
        <a:cs typeface="+mn-cs"/>
      </a:defRPr>
    </a:lvl5pPr>
    <a:lvl6pPr marL="2286019" algn="l" defTabSz="45720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22" algn="l" defTabSz="45720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27" algn="l" defTabSz="45720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30" algn="l" defTabSz="45720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009650-C981-422A-97A1-05189E3DB747}" type="slidenum">
              <a:rPr lang="fr-FR" smtClean="0"/>
              <a:pPr/>
              <a:t>4</a:t>
            </a:fld>
            <a:endParaRPr lang="fr-FR" smtClean="0"/>
          </a:p>
        </p:txBody>
      </p:sp>
      <p:sp>
        <p:nvSpPr>
          <p:cNvPr id="15363" name="Rectangle 1025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364" name="Rectangle 1026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 w="9525"/>
        </p:spPr>
        <p:txBody>
          <a:bodyPr/>
          <a:lstStyle/>
          <a:p>
            <a:pPr marL="57150" eaLnBrk="1" hangingPunct="1">
              <a:spcBef>
                <a:spcPts val="588"/>
              </a:spcBef>
            </a:pPr>
            <a:r>
              <a:rPr lang="en-US" sz="16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Précision terminologique / mentionner différence loi Suisse (ça n</a:t>
            </a:r>
            <a:r>
              <a:rPr lang="ja-JP" altLang="en-US" sz="16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’</a:t>
            </a:r>
            <a:r>
              <a:rPr lang="en-US" altLang="ja-JP" sz="16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est pas un régionalisme)</a:t>
            </a:r>
            <a:endParaRPr lang="en-US" sz="16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74608" y="3031527"/>
            <a:ext cx="11054000" cy="2091417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50801" y="5529476"/>
            <a:ext cx="9101614" cy="2493186"/>
          </a:xfrm>
        </p:spPr>
        <p:txBody>
          <a:bodyPr/>
          <a:lstStyle>
            <a:lvl1pPr marL="0" indent="0" algn="ctr">
              <a:buNone/>
              <a:defRPr/>
            </a:lvl1pPr>
            <a:lvl2pPr marL="457204" indent="0" algn="ctr">
              <a:buNone/>
              <a:defRPr/>
            </a:lvl2pPr>
            <a:lvl3pPr marL="914407" indent="0" algn="ctr">
              <a:buNone/>
              <a:defRPr/>
            </a:lvl3pPr>
            <a:lvl4pPr marL="1371612" indent="0" algn="ctr">
              <a:buNone/>
              <a:defRPr/>
            </a:lvl4pPr>
            <a:lvl5pPr marL="1828815" indent="0" algn="ctr">
              <a:buNone/>
              <a:defRPr/>
            </a:lvl5pPr>
            <a:lvl6pPr marL="2286019" indent="0" algn="ctr">
              <a:buNone/>
              <a:defRPr/>
            </a:lvl6pPr>
            <a:lvl7pPr marL="2743222" indent="0" algn="ctr">
              <a:buNone/>
              <a:defRPr/>
            </a:lvl7pPr>
            <a:lvl8pPr marL="3200427" indent="0" algn="ctr">
              <a:buNone/>
              <a:defRPr/>
            </a:lvl8pPr>
            <a:lvl9pPr marL="3657630" indent="0" algn="ctr">
              <a:buNone/>
              <a:defRPr/>
            </a:lvl9pPr>
          </a:lstStyle>
          <a:p>
            <a:r>
              <a:rPr lang="fr-CH" smtClean="0"/>
              <a:t>Cliquez pour modifier le style des sous-titres du masque</a:t>
            </a:r>
            <a:endParaRPr lang="fr-FR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409551" y="1092556"/>
            <a:ext cx="2907946" cy="5983647"/>
          </a:xfrm>
        </p:spPr>
        <p:txBody>
          <a:bodyPr vert="eaVert"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717" y="1092556"/>
            <a:ext cx="8571454" cy="5983647"/>
          </a:xfrm>
        </p:spPr>
        <p:txBody>
          <a:bodyPr vert="eaVert"/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74608" y="3031527"/>
            <a:ext cx="11054000" cy="2091417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50801" y="5529476"/>
            <a:ext cx="9101614" cy="2493186"/>
          </a:xfrm>
        </p:spPr>
        <p:txBody>
          <a:bodyPr/>
          <a:lstStyle>
            <a:lvl1pPr marL="0" indent="0" algn="ctr">
              <a:buNone/>
              <a:defRPr/>
            </a:lvl1pPr>
            <a:lvl2pPr marL="457204" indent="0" algn="ctr">
              <a:buNone/>
              <a:defRPr/>
            </a:lvl2pPr>
            <a:lvl3pPr marL="914407" indent="0" algn="ctr">
              <a:buNone/>
              <a:defRPr/>
            </a:lvl3pPr>
            <a:lvl4pPr marL="1371612" indent="0" algn="ctr">
              <a:buNone/>
              <a:defRPr/>
            </a:lvl4pPr>
            <a:lvl5pPr marL="1828815" indent="0" algn="ctr">
              <a:buNone/>
              <a:defRPr/>
            </a:lvl5pPr>
            <a:lvl6pPr marL="2286019" indent="0" algn="ctr">
              <a:buNone/>
              <a:defRPr/>
            </a:lvl6pPr>
            <a:lvl7pPr marL="2743222" indent="0" algn="ctr">
              <a:buNone/>
              <a:defRPr/>
            </a:lvl7pPr>
            <a:lvl8pPr marL="3200427" indent="0" algn="ctr">
              <a:buNone/>
              <a:defRPr/>
            </a:lvl8pPr>
            <a:lvl9pPr marL="3657630" indent="0" algn="ctr">
              <a:buNone/>
              <a:defRPr/>
            </a:lvl9pPr>
          </a:lstStyle>
          <a:p>
            <a:r>
              <a:rPr lang="fr-CH" smtClean="0"/>
              <a:t>Cliquez pour modifier le style des sous-titres du masque</a:t>
            </a:r>
            <a:endParaRPr lang="fr-FR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26988" y="6269491"/>
            <a:ext cx="11052413" cy="1937380"/>
          </a:xfrm>
        </p:spPr>
        <p:txBody>
          <a:bodyPr/>
          <a:lstStyle>
            <a:lvl1pPr algn="l">
              <a:defRPr sz="3900" b="1" cap="all"/>
            </a:lvl1pPr>
          </a:lstStyle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26988" y="4135195"/>
            <a:ext cx="11052413" cy="213429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4" indent="0">
              <a:buNone/>
              <a:defRPr sz="1800"/>
            </a:lvl2pPr>
            <a:lvl3pPr marL="914407" indent="0">
              <a:buNone/>
              <a:defRPr sz="1600"/>
            </a:lvl3pPr>
            <a:lvl4pPr marL="1371612" indent="0">
              <a:buNone/>
              <a:defRPr sz="1400"/>
            </a:lvl4pPr>
            <a:lvl5pPr marL="1828815" indent="0">
              <a:buNone/>
              <a:defRPr sz="1400"/>
            </a:lvl5pPr>
            <a:lvl6pPr marL="2286019" indent="0">
              <a:buNone/>
              <a:defRPr sz="1400"/>
            </a:lvl6pPr>
            <a:lvl7pPr marL="2743222" indent="0">
              <a:buNone/>
              <a:defRPr sz="1400"/>
            </a:lvl7pPr>
            <a:lvl8pPr marL="3200427" indent="0">
              <a:buNone/>
              <a:defRPr sz="1400"/>
            </a:lvl8pPr>
            <a:lvl9pPr marL="3657630" indent="0">
              <a:buNone/>
              <a:defRPr sz="1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34922" y="2172408"/>
            <a:ext cx="5638112" cy="4675121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425416" y="2172408"/>
            <a:ext cx="5638112" cy="4675121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0797" y="390652"/>
            <a:ext cx="11701622" cy="1626129"/>
          </a:xfrm>
        </p:spPr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50796" y="2183525"/>
            <a:ext cx="5744461" cy="909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4" indent="0">
              <a:buNone/>
              <a:defRPr sz="2000" b="1"/>
            </a:lvl2pPr>
            <a:lvl3pPr marL="914407" indent="0">
              <a:buNone/>
              <a:defRPr sz="1800" b="1"/>
            </a:lvl3pPr>
            <a:lvl4pPr marL="1371612" indent="0">
              <a:buNone/>
              <a:defRPr sz="1600" b="1"/>
            </a:lvl4pPr>
            <a:lvl5pPr marL="1828815" indent="0">
              <a:buNone/>
              <a:defRPr sz="1600" b="1"/>
            </a:lvl5pPr>
            <a:lvl6pPr marL="2286019" indent="0">
              <a:buNone/>
              <a:defRPr sz="1600" b="1"/>
            </a:lvl6pPr>
            <a:lvl7pPr marL="2743222" indent="0">
              <a:buNone/>
              <a:defRPr sz="1600" b="1"/>
            </a:lvl7pPr>
            <a:lvl8pPr marL="3200427" indent="0">
              <a:buNone/>
              <a:defRPr sz="1600" b="1"/>
            </a:lvl8pPr>
            <a:lvl9pPr marL="3657630" indent="0">
              <a:buNone/>
              <a:defRPr sz="1600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50796" y="3093457"/>
            <a:ext cx="5744461" cy="56215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604783" y="2183525"/>
            <a:ext cx="5747635" cy="909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4" indent="0">
              <a:buNone/>
              <a:defRPr sz="2000" b="1"/>
            </a:lvl2pPr>
            <a:lvl3pPr marL="914407" indent="0">
              <a:buNone/>
              <a:defRPr sz="1800" b="1"/>
            </a:lvl3pPr>
            <a:lvl4pPr marL="1371612" indent="0">
              <a:buNone/>
              <a:defRPr sz="1600" b="1"/>
            </a:lvl4pPr>
            <a:lvl5pPr marL="1828815" indent="0">
              <a:buNone/>
              <a:defRPr sz="1600" b="1"/>
            </a:lvl5pPr>
            <a:lvl6pPr marL="2286019" indent="0">
              <a:buNone/>
              <a:defRPr sz="1600" b="1"/>
            </a:lvl6pPr>
            <a:lvl7pPr marL="2743222" indent="0">
              <a:buNone/>
              <a:defRPr sz="1600" b="1"/>
            </a:lvl7pPr>
            <a:lvl8pPr marL="3200427" indent="0">
              <a:buNone/>
              <a:defRPr sz="1600" b="1"/>
            </a:lvl8pPr>
            <a:lvl9pPr marL="3657630" indent="0">
              <a:buNone/>
              <a:defRPr sz="1600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604783" y="3093457"/>
            <a:ext cx="5747635" cy="56215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fr-FR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0796" y="389067"/>
            <a:ext cx="4277791" cy="16531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84143" y="389065"/>
            <a:ext cx="7268275" cy="8325972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50796" y="2042191"/>
            <a:ext cx="4277791" cy="6672846"/>
          </a:xfrm>
        </p:spPr>
        <p:txBody>
          <a:bodyPr/>
          <a:lstStyle>
            <a:lvl1pPr marL="0" indent="0">
              <a:buNone/>
              <a:defRPr sz="1400"/>
            </a:lvl1pPr>
            <a:lvl2pPr marL="457204" indent="0">
              <a:buNone/>
              <a:defRPr sz="1200"/>
            </a:lvl2pPr>
            <a:lvl3pPr marL="914407" indent="0">
              <a:buNone/>
              <a:defRPr sz="1000"/>
            </a:lvl3pPr>
            <a:lvl4pPr marL="1371612" indent="0">
              <a:buNone/>
              <a:defRPr sz="1000"/>
            </a:lvl4pPr>
            <a:lvl5pPr marL="1828815" indent="0">
              <a:buNone/>
              <a:defRPr sz="1000"/>
            </a:lvl5pPr>
            <a:lvl6pPr marL="2286019" indent="0">
              <a:buNone/>
              <a:defRPr sz="1000"/>
            </a:lvl6pPr>
            <a:lvl7pPr marL="2743222" indent="0">
              <a:buNone/>
              <a:defRPr sz="1000"/>
            </a:lvl7pPr>
            <a:lvl8pPr marL="3200427" indent="0">
              <a:buNone/>
              <a:defRPr sz="1000"/>
            </a:lvl8pPr>
            <a:lvl9pPr marL="3657630" indent="0">
              <a:buNone/>
              <a:defRPr sz="10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49215" y="6830062"/>
            <a:ext cx="7801611" cy="80671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549215" y="871822"/>
            <a:ext cx="7801611" cy="5853430"/>
          </a:xfrm>
        </p:spPr>
        <p:txBody>
          <a:bodyPr/>
          <a:lstStyle>
            <a:lvl1pPr marL="0" indent="0">
              <a:buNone/>
              <a:defRPr sz="3300"/>
            </a:lvl1pPr>
            <a:lvl2pPr marL="457204" indent="0">
              <a:buNone/>
              <a:defRPr sz="2900"/>
            </a:lvl2pPr>
            <a:lvl3pPr marL="914407" indent="0">
              <a:buNone/>
              <a:defRPr sz="2400"/>
            </a:lvl3pPr>
            <a:lvl4pPr marL="1371612" indent="0">
              <a:buNone/>
              <a:defRPr sz="2000"/>
            </a:lvl4pPr>
            <a:lvl5pPr marL="1828815" indent="0">
              <a:buNone/>
              <a:defRPr sz="2000"/>
            </a:lvl5pPr>
            <a:lvl6pPr marL="2286019" indent="0">
              <a:buNone/>
              <a:defRPr sz="2000"/>
            </a:lvl6pPr>
            <a:lvl7pPr marL="2743222" indent="0">
              <a:buNone/>
              <a:defRPr sz="2000"/>
            </a:lvl7pPr>
            <a:lvl8pPr marL="3200427" indent="0">
              <a:buNone/>
              <a:defRPr sz="2000"/>
            </a:lvl8pPr>
            <a:lvl9pPr marL="3657630" indent="0">
              <a:buNone/>
              <a:defRPr sz="2000"/>
            </a:lvl9pPr>
          </a:lstStyle>
          <a:p>
            <a:pPr lvl="0"/>
            <a:endParaRPr lang="fr-FR" noProof="0" smtClean="0">
              <a:sym typeface="Gill Sans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549215" y="7636773"/>
            <a:ext cx="7801611" cy="1144960"/>
          </a:xfrm>
        </p:spPr>
        <p:txBody>
          <a:bodyPr/>
          <a:lstStyle>
            <a:lvl1pPr marL="0" indent="0">
              <a:buNone/>
              <a:defRPr sz="1400"/>
            </a:lvl1pPr>
            <a:lvl2pPr marL="457204" indent="0">
              <a:buNone/>
              <a:defRPr sz="1200"/>
            </a:lvl2pPr>
            <a:lvl3pPr marL="914407" indent="0">
              <a:buNone/>
              <a:defRPr sz="1000"/>
            </a:lvl3pPr>
            <a:lvl4pPr marL="1371612" indent="0">
              <a:buNone/>
              <a:defRPr sz="1000"/>
            </a:lvl4pPr>
            <a:lvl5pPr marL="1828815" indent="0">
              <a:buNone/>
              <a:defRPr sz="1000"/>
            </a:lvl5pPr>
            <a:lvl6pPr marL="2286019" indent="0">
              <a:buNone/>
              <a:defRPr sz="1000"/>
            </a:lvl6pPr>
            <a:lvl7pPr marL="2743222" indent="0">
              <a:buNone/>
              <a:defRPr sz="1000"/>
            </a:lvl7pPr>
            <a:lvl8pPr marL="3200427" indent="0">
              <a:buNone/>
              <a:defRPr sz="1000"/>
            </a:lvl8pPr>
            <a:lvl9pPr marL="3657630" indent="0">
              <a:buNone/>
              <a:defRPr sz="10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206378" y="470055"/>
            <a:ext cx="2857151" cy="6377475"/>
          </a:xfrm>
        </p:spPr>
        <p:txBody>
          <a:bodyPr vert="eaVert"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34922" y="470055"/>
            <a:ext cx="8419072" cy="6377475"/>
          </a:xfrm>
        </p:spPr>
        <p:txBody>
          <a:bodyPr vert="eaVert"/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74608" y="3031527"/>
            <a:ext cx="11054000" cy="2091417"/>
          </a:xfrm>
          <a:prstGeom prst="rect">
            <a:avLst/>
          </a:prstGeom>
        </p:spPr>
        <p:txBody>
          <a:bodyPr vert="horz" lIns="91441" tIns="45720" rIns="91441" bIns="45720"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50801" y="5529476"/>
            <a:ext cx="9101614" cy="2493186"/>
          </a:xfrm>
        </p:spPr>
        <p:txBody>
          <a:bodyPr/>
          <a:lstStyle>
            <a:lvl1pPr marL="0" indent="0" algn="ctr">
              <a:buNone/>
              <a:defRPr/>
            </a:lvl1pPr>
            <a:lvl2pPr marL="457204" indent="0" algn="ctr">
              <a:buNone/>
              <a:defRPr/>
            </a:lvl2pPr>
            <a:lvl3pPr marL="914407" indent="0" algn="ctr">
              <a:buNone/>
              <a:defRPr/>
            </a:lvl3pPr>
            <a:lvl4pPr marL="1371612" indent="0" algn="ctr">
              <a:buNone/>
              <a:defRPr/>
            </a:lvl4pPr>
            <a:lvl5pPr marL="1828815" indent="0" algn="ctr">
              <a:buNone/>
              <a:defRPr/>
            </a:lvl5pPr>
            <a:lvl6pPr marL="2286019" indent="0" algn="ctr">
              <a:buNone/>
              <a:defRPr/>
            </a:lvl6pPr>
            <a:lvl7pPr marL="2743222" indent="0" algn="ctr">
              <a:buNone/>
              <a:defRPr/>
            </a:lvl7pPr>
            <a:lvl8pPr marL="3200427" indent="0" algn="ctr">
              <a:buNone/>
              <a:defRPr/>
            </a:lvl8pPr>
            <a:lvl9pPr marL="3657630" indent="0" algn="ctr">
              <a:buNone/>
              <a:defRPr/>
            </a:lvl9pPr>
          </a:lstStyle>
          <a:p>
            <a:r>
              <a:rPr lang="fr-CH" smtClean="0"/>
              <a:t>Cliquez pour modifier le style des sous-titres du masque</a:t>
            </a:r>
            <a:endParaRPr lang="fr-FR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0797" y="390652"/>
            <a:ext cx="11701622" cy="1626129"/>
          </a:xfrm>
          <a:prstGeom prst="rect">
            <a:avLst/>
          </a:prstGeom>
        </p:spPr>
        <p:txBody>
          <a:bodyPr vert="horz" lIns="91441" tIns="45720" rIns="91441" bIns="45720"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26988" y="6269491"/>
            <a:ext cx="11052413" cy="1937380"/>
          </a:xfrm>
          <a:prstGeom prst="rect">
            <a:avLst/>
          </a:prstGeom>
        </p:spPr>
        <p:txBody>
          <a:bodyPr vert="horz" lIns="91441" tIns="45720" rIns="91441" bIns="45720" anchor="t"/>
          <a:lstStyle>
            <a:lvl1pPr algn="l">
              <a:defRPr sz="3900" b="1" cap="all"/>
            </a:lvl1pPr>
          </a:lstStyle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26988" y="4135195"/>
            <a:ext cx="11052413" cy="213429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4" indent="0">
              <a:buNone/>
              <a:defRPr sz="1800"/>
            </a:lvl2pPr>
            <a:lvl3pPr marL="914407" indent="0">
              <a:buNone/>
              <a:defRPr sz="1600"/>
            </a:lvl3pPr>
            <a:lvl4pPr marL="1371612" indent="0">
              <a:buNone/>
              <a:defRPr sz="1400"/>
            </a:lvl4pPr>
            <a:lvl5pPr marL="1828815" indent="0">
              <a:buNone/>
              <a:defRPr sz="1400"/>
            </a:lvl5pPr>
            <a:lvl6pPr marL="2286019" indent="0">
              <a:buNone/>
              <a:defRPr sz="1400"/>
            </a:lvl6pPr>
            <a:lvl7pPr marL="2743222" indent="0">
              <a:buNone/>
              <a:defRPr sz="1400"/>
            </a:lvl7pPr>
            <a:lvl8pPr marL="3200427" indent="0">
              <a:buNone/>
              <a:defRPr sz="1400"/>
            </a:lvl8pPr>
            <a:lvl9pPr marL="3657630" indent="0">
              <a:buNone/>
              <a:defRPr sz="1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0797" y="390652"/>
            <a:ext cx="11701622" cy="1626129"/>
          </a:xfrm>
          <a:prstGeom prst="rect">
            <a:avLst/>
          </a:prstGeom>
        </p:spPr>
        <p:txBody>
          <a:bodyPr vert="horz" lIns="91441" tIns="45720" rIns="91441" bIns="45720"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47621" y="1270414"/>
            <a:ext cx="5466683" cy="7215949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66685" y="1270414"/>
            <a:ext cx="5466683" cy="7215949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0797" y="390652"/>
            <a:ext cx="11701622" cy="1626129"/>
          </a:xfrm>
          <a:prstGeom prst="rect">
            <a:avLst/>
          </a:prstGeom>
        </p:spPr>
        <p:txBody>
          <a:bodyPr vert="horz" lIns="91441" tIns="45720" rIns="91441" bIns="45720"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50796" y="2183525"/>
            <a:ext cx="5744461" cy="909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4" indent="0">
              <a:buNone/>
              <a:defRPr sz="2000" b="1"/>
            </a:lvl2pPr>
            <a:lvl3pPr marL="914407" indent="0">
              <a:buNone/>
              <a:defRPr sz="1800" b="1"/>
            </a:lvl3pPr>
            <a:lvl4pPr marL="1371612" indent="0">
              <a:buNone/>
              <a:defRPr sz="1600" b="1"/>
            </a:lvl4pPr>
            <a:lvl5pPr marL="1828815" indent="0">
              <a:buNone/>
              <a:defRPr sz="1600" b="1"/>
            </a:lvl5pPr>
            <a:lvl6pPr marL="2286019" indent="0">
              <a:buNone/>
              <a:defRPr sz="1600" b="1"/>
            </a:lvl6pPr>
            <a:lvl7pPr marL="2743222" indent="0">
              <a:buNone/>
              <a:defRPr sz="1600" b="1"/>
            </a:lvl7pPr>
            <a:lvl8pPr marL="3200427" indent="0">
              <a:buNone/>
              <a:defRPr sz="1600" b="1"/>
            </a:lvl8pPr>
            <a:lvl9pPr marL="3657630" indent="0">
              <a:buNone/>
              <a:defRPr sz="1600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50796" y="3093457"/>
            <a:ext cx="5744461" cy="56215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604783" y="2183525"/>
            <a:ext cx="5747635" cy="909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4" indent="0">
              <a:buNone/>
              <a:defRPr sz="2000" b="1"/>
            </a:lvl2pPr>
            <a:lvl3pPr marL="914407" indent="0">
              <a:buNone/>
              <a:defRPr sz="1800" b="1"/>
            </a:lvl3pPr>
            <a:lvl4pPr marL="1371612" indent="0">
              <a:buNone/>
              <a:defRPr sz="1600" b="1"/>
            </a:lvl4pPr>
            <a:lvl5pPr marL="1828815" indent="0">
              <a:buNone/>
              <a:defRPr sz="1600" b="1"/>
            </a:lvl5pPr>
            <a:lvl6pPr marL="2286019" indent="0">
              <a:buNone/>
              <a:defRPr sz="1600" b="1"/>
            </a:lvl6pPr>
            <a:lvl7pPr marL="2743222" indent="0">
              <a:buNone/>
              <a:defRPr sz="1600" b="1"/>
            </a:lvl7pPr>
            <a:lvl8pPr marL="3200427" indent="0">
              <a:buNone/>
              <a:defRPr sz="1600" b="1"/>
            </a:lvl8pPr>
            <a:lvl9pPr marL="3657630" indent="0">
              <a:buNone/>
              <a:defRPr sz="1600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604783" y="3093457"/>
            <a:ext cx="5747635" cy="56215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0797" y="390652"/>
            <a:ext cx="11701622" cy="1626129"/>
          </a:xfrm>
          <a:prstGeom prst="rect">
            <a:avLst/>
          </a:prstGeom>
        </p:spPr>
        <p:txBody>
          <a:bodyPr vert="horz" lIns="91441" tIns="45720" rIns="91441" bIns="45720"/>
          <a:lstStyle/>
          <a:p>
            <a:r>
              <a:rPr lang="fr-CH" smtClean="0"/>
              <a:t>Cliquez et modifiez le titre</a:t>
            </a:r>
            <a:endParaRPr lang="fr-FR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26988" y="6269491"/>
            <a:ext cx="11052413" cy="1937380"/>
          </a:xfrm>
        </p:spPr>
        <p:txBody>
          <a:bodyPr/>
          <a:lstStyle>
            <a:lvl1pPr algn="l">
              <a:defRPr sz="3900" b="1" cap="all"/>
            </a:lvl1pPr>
          </a:lstStyle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26988" y="4135195"/>
            <a:ext cx="11052413" cy="213429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4" indent="0">
              <a:buNone/>
              <a:defRPr sz="1800"/>
            </a:lvl2pPr>
            <a:lvl3pPr marL="914407" indent="0">
              <a:buNone/>
              <a:defRPr sz="1600"/>
            </a:lvl3pPr>
            <a:lvl4pPr marL="1371612" indent="0">
              <a:buNone/>
              <a:defRPr sz="1400"/>
            </a:lvl4pPr>
            <a:lvl5pPr marL="1828815" indent="0">
              <a:buNone/>
              <a:defRPr sz="1400"/>
            </a:lvl5pPr>
            <a:lvl6pPr marL="2286019" indent="0">
              <a:buNone/>
              <a:defRPr sz="1400"/>
            </a:lvl6pPr>
            <a:lvl7pPr marL="2743222" indent="0">
              <a:buNone/>
              <a:defRPr sz="1400"/>
            </a:lvl7pPr>
            <a:lvl8pPr marL="3200427" indent="0">
              <a:buNone/>
              <a:defRPr sz="1400"/>
            </a:lvl8pPr>
            <a:lvl9pPr marL="3657630" indent="0">
              <a:buNone/>
              <a:defRPr sz="1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0796" y="389067"/>
            <a:ext cx="4277791" cy="1653125"/>
          </a:xfrm>
          <a:prstGeom prst="rect">
            <a:avLst/>
          </a:prstGeom>
        </p:spPr>
        <p:txBody>
          <a:bodyPr vert="horz" lIns="91441" tIns="45720" rIns="91441" bIns="45720" anchor="b"/>
          <a:lstStyle>
            <a:lvl1pPr algn="l">
              <a:defRPr sz="2000" b="1"/>
            </a:lvl1pPr>
          </a:lstStyle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84143" y="389065"/>
            <a:ext cx="7268275" cy="8325972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50796" y="2042191"/>
            <a:ext cx="4277791" cy="6672846"/>
          </a:xfrm>
        </p:spPr>
        <p:txBody>
          <a:bodyPr/>
          <a:lstStyle>
            <a:lvl1pPr marL="0" indent="0">
              <a:buNone/>
              <a:defRPr sz="1400"/>
            </a:lvl1pPr>
            <a:lvl2pPr marL="457204" indent="0">
              <a:buNone/>
              <a:defRPr sz="1200"/>
            </a:lvl2pPr>
            <a:lvl3pPr marL="914407" indent="0">
              <a:buNone/>
              <a:defRPr sz="1000"/>
            </a:lvl3pPr>
            <a:lvl4pPr marL="1371612" indent="0">
              <a:buNone/>
              <a:defRPr sz="1000"/>
            </a:lvl4pPr>
            <a:lvl5pPr marL="1828815" indent="0">
              <a:buNone/>
              <a:defRPr sz="1000"/>
            </a:lvl5pPr>
            <a:lvl6pPr marL="2286019" indent="0">
              <a:buNone/>
              <a:defRPr sz="1000"/>
            </a:lvl6pPr>
            <a:lvl7pPr marL="2743222" indent="0">
              <a:buNone/>
              <a:defRPr sz="1000"/>
            </a:lvl7pPr>
            <a:lvl8pPr marL="3200427" indent="0">
              <a:buNone/>
              <a:defRPr sz="1000"/>
            </a:lvl8pPr>
            <a:lvl9pPr marL="3657630" indent="0">
              <a:buNone/>
              <a:defRPr sz="10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49215" y="6830062"/>
            <a:ext cx="7801611" cy="806712"/>
          </a:xfrm>
          <a:prstGeom prst="rect">
            <a:avLst/>
          </a:prstGeom>
        </p:spPr>
        <p:txBody>
          <a:bodyPr vert="horz" lIns="91441" tIns="45720" rIns="91441" bIns="45720" anchor="b"/>
          <a:lstStyle>
            <a:lvl1pPr algn="l">
              <a:defRPr sz="2000" b="1"/>
            </a:lvl1pPr>
          </a:lstStyle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549215" y="871822"/>
            <a:ext cx="7801611" cy="5853430"/>
          </a:xfrm>
        </p:spPr>
        <p:txBody>
          <a:bodyPr/>
          <a:lstStyle>
            <a:lvl1pPr marL="0" indent="0">
              <a:buNone/>
              <a:defRPr sz="3300"/>
            </a:lvl1pPr>
            <a:lvl2pPr marL="457204" indent="0">
              <a:buNone/>
              <a:defRPr sz="2900"/>
            </a:lvl2pPr>
            <a:lvl3pPr marL="914407" indent="0">
              <a:buNone/>
              <a:defRPr sz="2400"/>
            </a:lvl3pPr>
            <a:lvl4pPr marL="1371612" indent="0">
              <a:buNone/>
              <a:defRPr sz="2000"/>
            </a:lvl4pPr>
            <a:lvl5pPr marL="1828815" indent="0">
              <a:buNone/>
              <a:defRPr sz="2000"/>
            </a:lvl5pPr>
            <a:lvl6pPr marL="2286019" indent="0">
              <a:buNone/>
              <a:defRPr sz="2000"/>
            </a:lvl6pPr>
            <a:lvl7pPr marL="2743222" indent="0">
              <a:buNone/>
              <a:defRPr sz="2000"/>
            </a:lvl7pPr>
            <a:lvl8pPr marL="3200427" indent="0">
              <a:buNone/>
              <a:defRPr sz="2000"/>
            </a:lvl8pPr>
            <a:lvl9pPr marL="3657630" indent="0">
              <a:buNone/>
              <a:defRPr sz="2000"/>
            </a:lvl9pPr>
          </a:lstStyle>
          <a:p>
            <a:pPr lvl="0"/>
            <a:endParaRPr lang="fr-FR" noProof="0" smtClean="0">
              <a:sym typeface="Gill Sans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549215" y="7636773"/>
            <a:ext cx="7801611" cy="1144960"/>
          </a:xfrm>
        </p:spPr>
        <p:txBody>
          <a:bodyPr/>
          <a:lstStyle>
            <a:lvl1pPr marL="0" indent="0">
              <a:buNone/>
              <a:defRPr sz="1400"/>
            </a:lvl1pPr>
            <a:lvl2pPr marL="457204" indent="0">
              <a:buNone/>
              <a:defRPr sz="1200"/>
            </a:lvl2pPr>
            <a:lvl3pPr marL="914407" indent="0">
              <a:buNone/>
              <a:defRPr sz="1000"/>
            </a:lvl3pPr>
            <a:lvl4pPr marL="1371612" indent="0">
              <a:buNone/>
              <a:defRPr sz="1000"/>
            </a:lvl4pPr>
            <a:lvl5pPr marL="1828815" indent="0">
              <a:buNone/>
              <a:defRPr sz="1000"/>
            </a:lvl5pPr>
            <a:lvl6pPr marL="2286019" indent="0">
              <a:buNone/>
              <a:defRPr sz="1000"/>
            </a:lvl6pPr>
            <a:lvl7pPr marL="2743222" indent="0">
              <a:buNone/>
              <a:defRPr sz="1000"/>
            </a:lvl7pPr>
            <a:lvl8pPr marL="3200427" indent="0">
              <a:buNone/>
              <a:defRPr sz="1000"/>
            </a:lvl8pPr>
            <a:lvl9pPr marL="3657630" indent="0">
              <a:buNone/>
              <a:defRPr sz="10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0797" y="390652"/>
            <a:ext cx="11701622" cy="1626129"/>
          </a:xfrm>
          <a:prstGeom prst="rect">
            <a:avLst/>
          </a:prstGeom>
        </p:spPr>
        <p:txBody>
          <a:bodyPr vert="horz" lIns="91441" tIns="45720" rIns="91441" bIns="45720"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427012" y="390653"/>
            <a:ext cx="2925405" cy="8095709"/>
          </a:xfrm>
          <a:prstGeom prst="rect">
            <a:avLst/>
          </a:prstGeom>
        </p:spPr>
        <p:txBody>
          <a:bodyPr vert="eaVert" lIns="91441" tIns="45720" rIns="91441" bIns="45720"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47622" y="390653"/>
            <a:ext cx="8627010" cy="8095709"/>
          </a:xfrm>
        </p:spPr>
        <p:txBody>
          <a:bodyPr vert="eaVert"/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98415" y="4344814"/>
            <a:ext cx="4850808" cy="2731389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701604" y="4344814"/>
            <a:ext cx="4850808" cy="2731389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0797" y="390652"/>
            <a:ext cx="11701622" cy="1626129"/>
          </a:xfrm>
        </p:spPr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50796" y="2183525"/>
            <a:ext cx="5744461" cy="909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4" indent="0">
              <a:buNone/>
              <a:defRPr sz="2000" b="1"/>
            </a:lvl2pPr>
            <a:lvl3pPr marL="914407" indent="0">
              <a:buNone/>
              <a:defRPr sz="1800" b="1"/>
            </a:lvl3pPr>
            <a:lvl4pPr marL="1371612" indent="0">
              <a:buNone/>
              <a:defRPr sz="1600" b="1"/>
            </a:lvl4pPr>
            <a:lvl5pPr marL="1828815" indent="0">
              <a:buNone/>
              <a:defRPr sz="1600" b="1"/>
            </a:lvl5pPr>
            <a:lvl6pPr marL="2286019" indent="0">
              <a:buNone/>
              <a:defRPr sz="1600" b="1"/>
            </a:lvl6pPr>
            <a:lvl7pPr marL="2743222" indent="0">
              <a:buNone/>
              <a:defRPr sz="1600" b="1"/>
            </a:lvl7pPr>
            <a:lvl8pPr marL="3200427" indent="0">
              <a:buNone/>
              <a:defRPr sz="1600" b="1"/>
            </a:lvl8pPr>
            <a:lvl9pPr marL="3657630" indent="0">
              <a:buNone/>
              <a:defRPr sz="1600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50796" y="3093457"/>
            <a:ext cx="5744461" cy="56215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604783" y="2183525"/>
            <a:ext cx="5747635" cy="909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4" indent="0">
              <a:buNone/>
              <a:defRPr sz="2000" b="1"/>
            </a:lvl2pPr>
            <a:lvl3pPr marL="914407" indent="0">
              <a:buNone/>
              <a:defRPr sz="1800" b="1"/>
            </a:lvl3pPr>
            <a:lvl4pPr marL="1371612" indent="0">
              <a:buNone/>
              <a:defRPr sz="1600" b="1"/>
            </a:lvl4pPr>
            <a:lvl5pPr marL="1828815" indent="0">
              <a:buNone/>
              <a:defRPr sz="1600" b="1"/>
            </a:lvl5pPr>
            <a:lvl6pPr marL="2286019" indent="0">
              <a:buNone/>
              <a:defRPr sz="1600" b="1"/>
            </a:lvl6pPr>
            <a:lvl7pPr marL="2743222" indent="0">
              <a:buNone/>
              <a:defRPr sz="1600" b="1"/>
            </a:lvl7pPr>
            <a:lvl8pPr marL="3200427" indent="0">
              <a:buNone/>
              <a:defRPr sz="1600" b="1"/>
            </a:lvl8pPr>
            <a:lvl9pPr marL="3657630" indent="0">
              <a:buNone/>
              <a:defRPr sz="1600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604783" y="3093457"/>
            <a:ext cx="5747635" cy="56215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fr-FR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0796" y="389067"/>
            <a:ext cx="4277791" cy="16531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84143" y="389065"/>
            <a:ext cx="7268275" cy="8325972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50796" y="2042191"/>
            <a:ext cx="4277791" cy="6672846"/>
          </a:xfrm>
        </p:spPr>
        <p:txBody>
          <a:bodyPr/>
          <a:lstStyle>
            <a:lvl1pPr marL="0" indent="0">
              <a:buNone/>
              <a:defRPr sz="1400"/>
            </a:lvl1pPr>
            <a:lvl2pPr marL="457204" indent="0">
              <a:buNone/>
              <a:defRPr sz="1200"/>
            </a:lvl2pPr>
            <a:lvl3pPr marL="914407" indent="0">
              <a:buNone/>
              <a:defRPr sz="1000"/>
            </a:lvl3pPr>
            <a:lvl4pPr marL="1371612" indent="0">
              <a:buNone/>
              <a:defRPr sz="1000"/>
            </a:lvl4pPr>
            <a:lvl5pPr marL="1828815" indent="0">
              <a:buNone/>
              <a:defRPr sz="1000"/>
            </a:lvl5pPr>
            <a:lvl6pPr marL="2286019" indent="0">
              <a:buNone/>
              <a:defRPr sz="1000"/>
            </a:lvl6pPr>
            <a:lvl7pPr marL="2743222" indent="0">
              <a:buNone/>
              <a:defRPr sz="1000"/>
            </a:lvl7pPr>
            <a:lvl8pPr marL="3200427" indent="0">
              <a:buNone/>
              <a:defRPr sz="1000"/>
            </a:lvl8pPr>
            <a:lvl9pPr marL="3657630" indent="0">
              <a:buNone/>
              <a:defRPr sz="10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49215" y="6830062"/>
            <a:ext cx="7801611" cy="80671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549215" y="871822"/>
            <a:ext cx="7801611" cy="5853430"/>
          </a:xfrm>
        </p:spPr>
        <p:txBody>
          <a:bodyPr/>
          <a:lstStyle>
            <a:lvl1pPr marL="0" indent="0">
              <a:buNone/>
              <a:defRPr sz="3300"/>
            </a:lvl1pPr>
            <a:lvl2pPr marL="457204" indent="0">
              <a:buNone/>
              <a:defRPr sz="2900"/>
            </a:lvl2pPr>
            <a:lvl3pPr marL="914407" indent="0">
              <a:buNone/>
              <a:defRPr sz="2400"/>
            </a:lvl3pPr>
            <a:lvl4pPr marL="1371612" indent="0">
              <a:buNone/>
              <a:defRPr sz="2000"/>
            </a:lvl4pPr>
            <a:lvl5pPr marL="1828815" indent="0">
              <a:buNone/>
              <a:defRPr sz="2000"/>
            </a:lvl5pPr>
            <a:lvl6pPr marL="2286019" indent="0">
              <a:buNone/>
              <a:defRPr sz="2000"/>
            </a:lvl6pPr>
            <a:lvl7pPr marL="2743222" indent="0">
              <a:buNone/>
              <a:defRPr sz="2000"/>
            </a:lvl7pPr>
            <a:lvl8pPr marL="3200427" indent="0">
              <a:buNone/>
              <a:defRPr sz="2000"/>
            </a:lvl8pPr>
            <a:lvl9pPr marL="3657630" indent="0">
              <a:buNone/>
              <a:defRPr sz="2000"/>
            </a:lvl9pPr>
          </a:lstStyle>
          <a:p>
            <a:pPr lvl="0"/>
            <a:endParaRPr lang="fr-FR" noProof="0" smtClean="0">
              <a:sym typeface="Gill Sans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549215" y="7636773"/>
            <a:ext cx="7801611" cy="1144960"/>
          </a:xfrm>
        </p:spPr>
        <p:txBody>
          <a:bodyPr/>
          <a:lstStyle>
            <a:lvl1pPr marL="0" indent="0">
              <a:buNone/>
              <a:defRPr sz="1400"/>
            </a:lvl1pPr>
            <a:lvl2pPr marL="457204" indent="0">
              <a:buNone/>
              <a:defRPr sz="1200"/>
            </a:lvl2pPr>
            <a:lvl3pPr marL="914407" indent="0">
              <a:buNone/>
              <a:defRPr sz="1000"/>
            </a:lvl3pPr>
            <a:lvl4pPr marL="1371612" indent="0">
              <a:buNone/>
              <a:defRPr sz="1000"/>
            </a:lvl4pPr>
            <a:lvl5pPr marL="1828815" indent="0">
              <a:buNone/>
              <a:defRPr sz="1000"/>
            </a:lvl5pPr>
            <a:lvl6pPr marL="2286019" indent="0">
              <a:buNone/>
              <a:defRPr sz="1000"/>
            </a:lvl6pPr>
            <a:lvl7pPr marL="2743222" indent="0">
              <a:buNone/>
              <a:defRPr sz="1000"/>
            </a:lvl7pPr>
            <a:lvl8pPr marL="3200427" indent="0">
              <a:buNone/>
              <a:defRPr sz="1000"/>
            </a:lvl8pPr>
            <a:lvl9pPr marL="3657630" indent="0">
              <a:buNone/>
              <a:defRPr sz="10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-7938" y="-25400"/>
            <a:ext cx="13023851" cy="979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685800" y="1092200"/>
            <a:ext cx="11631613" cy="2490788"/>
          </a:xfrm>
          <a:prstGeom prst="rect">
            <a:avLst/>
          </a:prstGeom>
          <a:solidFill>
            <a:schemeClr val="accent1"/>
          </a:solidFill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Cliquez et modifiez le titre</a:t>
            </a:r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391275" y="7391400"/>
            <a:ext cx="5967413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4"/>
          <p:cNvSpPr>
            <a:spLocks noChangeArrowheads="1"/>
          </p:cNvSpPr>
          <p:nvPr>
            <p:ph type="body" idx="1"/>
          </p:nvPr>
        </p:nvSpPr>
        <p:spPr bwMode="auto">
          <a:xfrm>
            <a:off x="698500" y="4344988"/>
            <a:ext cx="9853613" cy="2730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Cliquez pour modifier les styles du texte du masque</a:t>
            </a:r>
          </a:p>
          <a:p>
            <a:pPr lvl="1"/>
            <a:r>
              <a:rPr lang="en-US" smtClean="0">
                <a:sym typeface="Gill Sans" charset="0"/>
              </a:rPr>
              <a:t>Deuxième niveau</a:t>
            </a:r>
          </a:p>
          <a:p>
            <a:pPr lvl="2"/>
            <a:r>
              <a:rPr lang="en-US" smtClean="0">
                <a:sym typeface="Gill Sans" charset="0"/>
              </a:rPr>
              <a:t>Troisième niveau</a:t>
            </a:r>
          </a:p>
          <a:p>
            <a:pPr lvl="3"/>
            <a:r>
              <a:rPr lang="en-US" smtClean="0">
                <a:sym typeface="Gill Sans" charset="0"/>
              </a:rPr>
              <a:t>Quatrième niveau</a:t>
            </a:r>
          </a:p>
          <a:p>
            <a:pPr lvl="4"/>
            <a:r>
              <a:rPr lang="en-US" smtClean="0">
                <a:sym typeface="Gill Sans" charset="0"/>
              </a:rPr>
              <a:t>Cinquième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8400">
          <a:solidFill>
            <a:srgbClr val="333333"/>
          </a:solidFill>
          <a:latin typeface="+mj-lt"/>
          <a:ea typeface="MS PGothic" pitchFamily="34" charset="-128"/>
          <a:cs typeface="ＭＳ Ｐゴシック" charset="-128"/>
          <a:sym typeface="Gill Sans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8400">
          <a:solidFill>
            <a:srgbClr val="333333"/>
          </a:solidFill>
          <a:latin typeface="Goudy Old Style" charset="0"/>
          <a:ea typeface="MS PGothic" pitchFamily="34" charset="-128"/>
          <a:cs typeface="ＭＳ Ｐゴシック" charset="-128"/>
          <a:sym typeface="Gill Sans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8400">
          <a:solidFill>
            <a:srgbClr val="333333"/>
          </a:solidFill>
          <a:latin typeface="Goudy Old Style" charset="0"/>
          <a:ea typeface="MS PGothic" pitchFamily="34" charset="-128"/>
          <a:cs typeface="ＭＳ Ｐゴシック" charset="-128"/>
          <a:sym typeface="Gill Sans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8400">
          <a:solidFill>
            <a:srgbClr val="333333"/>
          </a:solidFill>
          <a:latin typeface="Goudy Old Style" charset="0"/>
          <a:ea typeface="MS PGothic" pitchFamily="34" charset="-128"/>
          <a:cs typeface="ＭＳ Ｐゴシック" charset="-128"/>
          <a:sym typeface="Gill Sans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8400">
          <a:solidFill>
            <a:srgbClr val="333333"/>
          </a:solidFill>
          <a:latin typeface="Goudy Old Style" charset="0"/>
          <a:ea typeface="MS PGothic" pitchFamily="34" charset="-128"/>
          <a:cs typeface="ＭＳ Ｐゴシック" charset="-128"/>
          <a:sym typeface="Gill Sans" charset="0"/>
        </a:defRPr>
      </a:lvl5pPr>
      <a:lvl6pPr marL="457204" algn="l" rtl="0" fontAlgn="base">
        <a:spcBef>
          <a:spcPct val="0"/>
        </a:spcBef>
        <a:spcAft>
          <a:spcPct val="0"/>
        </a:spcAft>
        <a:defRPr sz="8400">
          <a:solidFill>
            <a:srgbClr val="333333"/>
          </a:solidFill>
          <a:latin typeface="Gill Sans" charset="0"/>
          <a:ea typeface="ヒラギノ角ゴ Pro W3" charset="-128"/>
          <a:cs typeface="ヒラギノ角ゴ Pro W3" charset="-128"/>
          <a:sym typeface="Gill Sans" charset="0"/>
        </a:defRPr>
      </a:lvl6pPr>
      <a:lvl7pPr marL="914407" algn="l" rtl="0" fontAlgn="base">
        <a:spcBef>
          <a:spcPct val="0"/>
        </a:spcBef>
        <a:spcAft>
          <a:spcPct val="0"/>
        </a:spcAft>
        <a:defRPr sz="8400">
          <a:solidFill>
            <a:srgbClr val="333333"/>
          </a:solidFill>
          <a:latin typeface="Gill Sans" charset="0"/>
          <a:ea typeface="ヒラギノ角ゴ Pro W3" charset="-128"/>
          <a:cs typeface="ヒラギノ角ゴ Pro W3" charset="-128"/>
          <a:sym typeface="Gill Sans" charset="0"/>
        </a:defRPr>
      </a:lvl7pPr>
      <a:lvl8pPr marL="1371612" algn="l" rtl="0" fontAlgn="base">
        <a:spcBef>
          <a:spcPct val="0"/>
        </a:spcBef>
        <a:spcAft>
          <a:spcPct val="0"/>
        </a:spcAft>
        <a:defRPr sz="8400">
          <a:solidFill>
            <a:srgbClr val="333333"/>
          </a:solidFill>
          <a:latin typeface="Gill Sans" charset="0"/>
          <a:ea typeface="ヒラギノ角ゴ Pro W3" charset="-128"/>
          <a:cs typeface="ヒラギノ角ゴ Pro W3" charset="-128"/>
          <a:sym typeface="Gill Sans" charset="0"/>
        </a:defRPr>
      </a:lvl8pPr>
      <a:lvl9pPr marL="1828815" algn="l" rtl="0" fontAlgn="base">
        <a:spcBef>
          <a:spcPct val="0"/>
        </a:spcBef>
        <a:spcAft>
          <a:spcPct val="0"/>
        </a:spcAft>
        <a:defRPr sz="8400">
          <a:solidFill>
            <a:srgbClr val="333333"/>
          </a:solidFill>
          <a:latin typeface="Gill Sans" charset="0"/>
          <a:ea typeface="ヒラギノ角ゴ Pro W3" charset="-128"/>
          <a:cs typeface="ヒラギノ角ゴ Pro W3" charset="-128"/>
          <a:sym typeface="Gill Sans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333333"/>
          </a:solidFill>
          <a:latin typeface="+mn-lt"/>
          <a:ea typeface="MS PGothic" pitchFamily="34" charset="-128"/>
          <a:cs typeface="ＭＳ Ｐゴシック" charset="-128"/>
          <a:sym typeface="Gill Sans" charset="0"/>
        </a:defRPr>
      </a:lvl1pPr>
      <a:lvl2pPr marL="742950" indent="-285750"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333333"/>
          </a:solidFill>
          <a:latin typeface="+mn-lt"/>
          <a:ea typeface="MS PGothic" pitchFamily="34" charset="-128"/>
          <a:cs typeface="+mn-cs"/>
          <a:sym typeface="Gill Sans" charset="0"/>
        </a:defRPr>
      </a:lvl2pPr>
      <a:lvl3pPr marL="1143000" indent="-228600"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333333"/>
          </a:solidFill>
          <a:latin typeface="+mn-lt"/>
          <a:ea typeface="MS PGothic" pitchFamily="34" charset="-128"/>
          <a:cs typeface="+mn-cs"/>
          <a:sym typeface="Gill Sans" charset="0"/>
        </a:defRPr>
      </a:lvl3pPr>
      <a:lvl4pPr marL="1600200" indent="-228600"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333333"/>
          </a:solidFill>
          <a:latin typeface="+mn-lt"/>
          <a:ea typeface="MS PGothic" pitchFamily="34" charset="-128"/>
          <a:cs typeface="+mn-cs"/>
          <a:sym typeface="Gill Sans" charset="0"/>
        </a:defRPr>
      </a:lvl4pPr>
      <a:lvl5pPr marL="2057400" indent="-228600"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333333"/>
          </a:solidFill>
          <a:latin typeface="+mn-lt"/>
          <a:ea typeface="MS PGothic" pitchFamily="34" charset="-128"/>
          <a:cs typeface="+mn-cs"/>
          <a:sym typeface="Gill Sans" charset="0"/>
        </a:defRPr>
      </a:lvl5pPr>
      <a:lvl6pPr marL="457204" algn="l" rtl="0" fontAlgn="base">
        <a:spcBef>
          <a:spcPct val="0"/>
        </a:spcBef>
        <a:spcAft>
          <a:spcPct val="0"/>
        </a:spcAft>
        <a:defRPr sz="3700">
          <a:solidFill>
            <a:srgbClr val="333333"/>
          </a:solidFill>
          <a:latin typeface="+mn-lt"/>
          <a:ea typeface="+mn-ea"/>
          <a:cs typeface="+mn-cs"/>
          <a:sym typeface="Gill Sans" charset="0"/>
        </a:defRPr>
      </a:lvl6pPr>
      <a:lvl7pPr marL="914407" algn="l" rtl="0" fontAlgn="base">
        <a:spcBef>
          <a:spcPct val="0"/>
        </a:spcBef>
        <a:spcAft>
          <a:spcPct val="0"/>
        </a:spcAft>
        <a:defRPr sz="3700">
          <a:solidFill>
            <a:srgbClr val="333333"/>
          </a:solidFill>
          <a:latin typeface="+mn-lt"/>
          <a:ea typeface="+mn-ea"/>
          <a:cs typeface="+mn-cs"/>
          <a:sym typeface="Gill Sans" charset="0"/>
        </a:defRPr>
      </a:lvl7pPr>
      <a:lvl8pPr marL="1371612" algn="l" rtl="0" fontAlgn="base">
        <a:spcBef>
          <a:spcPct val="0"/>
        </a:spcBef>
        <a:spcAft>
          <a:spcPct val="0"/>
        </a:spcAft>
        <a:defRPr sz="3700">
          <a:solidFill>
            <a:srgbClr val="333333"/>
          </a:solidFill>
          <a:latin typeface="+mn-lt"/>
          <a:ea typeface="+mn-ea"/>
          <a:cs typeface="+mn-cs"/>
          <a:sym typeface="Gill Sans" charset="0"/>
        </a:defRPr>
      </a:lvl8pPr>
      <a:lvl9pPr marL="1828815" algn="l" rtl="0" fontAlgn="base">
        <a:spcBef>
          <a:spcPct val="0"/>
        </a:spcBef>
        <a:spcAft>
          <a:spcPct val="0"/>
        </a:spcAft>
        <a:defRPr sz="3700">
          <a:solidFill>
            <a:srgbClr val="333333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fr-FR"/>
      </a:defPPr>
      <a:lvl1pPr marL="0" algn="l" defTabSz="4572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4" algn="l" defTabSz="4572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7" algn="l" defTabSz="4572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2" algn="l" defTabSz="4572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15" algn="l" defTabSz="4572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19" algn="l" defTabSz="4572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22" algn="l" defTabSz="4572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27" algn="l" defTabSz="4572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30" algn="l" defTabSz="4572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ChangeArrowheads="1"/>
          </p:cNvSpPr>
          <p:nvPr>
            <p:ph type="body" idx="1"/>
          </p:nvPr>
        </p:nvSpPr>
        <p:spPr bwMode="auto">
          <a:xfrm>
            <a:off x="635000" y="2171700"/>
            <a:ext cx="11428413" cy="46751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Cliquez pour modifier les styles du texte du masque</a:t>
            </a:r>
          </a:p>
          <a:p>
            <a:pPr lvl="1"/>
            <a:r>
              <a:rPr lang="en-US" smtClean="0">
                <a:sym typeface="Gill Sans" charset="0"/>
              </a:rPr>
              <a:t>Deuxième niveau</a:t>
            </a:r>
          </a:p>
          <a:p>
            <a:pPr lvl="2"/>
            <a:r>
              <a:rPr lang="en-US" smtClean="0">
                <a:sym typeface="Gill Sans" charset="0"/>
              </a:rPr>
              <a:t>Troisième niveau</a:t>
            </a:r>
          </a:p>
          <a:p>
            <a:pPr lvl="3"/>
            <a:r>
              <a:rPr lang="en-US" smtClean="0">
                <a:sym typeface="Gill Sans" charset="0"/>
              </a:rPr>
              <a:t>Quatrième niveau</a:t>
            </a:r>
          </a:p>
          <a:p>
            <a:pPr lvl="4"/>
            <a:r>
              <a:rPr lang="en-US" smtClean="0">
                <a:sym typeface="Gill Sans" charset="0"/>
              </a:rPr>
              <a:t>Cinquième niveau</a:t>
            </a:r>
          </a:p>
        </p:txBody>
      </p:sp>
      <p:sp>
        <p:nvSpPr>
          <p:cNvPr id="2051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647700" y="469900"/>
            <a:ext cx="11403013" cy="1625600"/>
          </a:xfrm>
          <a:prstGeom prst="rect">
            <a:avLst/>
          </a:prstGeom>
          <a:solidFill>
            <a:schemeClr val="accent1"/>
          </a:solidFill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Cliquez et modifiez le titre</a:t>
            </a:r>
          </a:p>
        </p:txBody>
      </p:sp>
      <p:pic>
        <p:nvPicPr>
          <p:cNvPr id="2052" name="Picture 3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-7938" y="-25400"/>
            <a:ext cx="13023851" cy="979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4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15900" y="8626475"/>
            <a:ext cx="12571413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4800">
          <a:solidFill>
            <a:srgbClr val="333333"/>
          </a:solidFill>
          <a:latin typeface="+mj-lt"/>
          <a:ea typeface="+mj-ea"/>
          <a:cs typeface="+mj-cs"/>
          <a:sym typeface="Gill Sans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800">
          <a:solidFill>
            <a:srgbClr val="333333"/>
          </a:solidFill>
          <a:latin typeface="Gill Sans" charset="0"/>
          <a:ea typeface="ヒラギノ角ゴ Pro W3" charset="-128"/>
          <a:cs typeface="ヒラギノ角ゴ Pro W3" charset="-128"/>
          <a:sym typeface="Gill Sans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800">
          <a:solidFill>
            <a:srgbClr val="333333"/>
          </a:solidFill>
          <a:latin typeface="Gill Sans" charset="0"/>
          <a:ea typeface="ヒラギノ角ゴ Pro W3" charset="-128"/>
          <a:cs typeface="ヒラギノ角ゴ Pro W3" charset="-128"/>
          <a:sym typeface="Gill Sans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800">
          <a:solidFill>
            <a:srgbClr val="333333"/>
          </a:solidFill>
          <a:latin typeface="Gill Sans" charset="0"/>
          <a:ea typeface="ヒラギノ角ゴ Pro W3" charset="-128"/>
          <a:cs typeface="ヒラギノ角ゴ Pro W3" charset="-128"/>
          <a:sym typeface="Gill Sans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800">
          <a:solidFill>
            <a:srgbClr val="333333"/>
          </a:solidFill>
          <a:latin typeface="Gill Sans" charset="0"/>
          <a:ea typeface="ヒラギノ角ゴ Pro W3" charset="-128"/>
          <a:cs typeface="ヒラギノ角ゴ Pro W3" charset="-128"/>
          <a:sym typeface="Gill Sans" charset="0"/>
        </a:defRPr>
      </a:lvl5pPr>
      <a:lvl6pPr marL="457204" algn="l" rtl="0" fontAlgn="base">
        <a:spcBef>
          <a:spcPct val="0"/>
        </a:spcBef>
        <a:spcAft>
          <a:spcPct val="0"/>
        </a:spcAft>
        <a:defRPr sz="4800">
          <a:solidFill>
            <a:srgbClr val="333333"/>
          </a:solidFill>
          <a:latin typeface="Gill Sans" charset="0"/>
          <a:ea typeface="ヒラギノ角ゴ Pro W3" charset="-128"/>
          <a:cs typeface="ヒラギノ角ゴ Pro W3" charset="-128"/>
          <a:sym typeface="Gill Sans" charset="0"/>
        </a:defRPr>
      </a:lvl6pPr>
      <a:lvl7pPr marL="914407" algn="l" rtl="0" fontAlgn="base">
        <a:spcBef>
          <a:spcPct val="0"/>
        </a:spcBef>
        <a:spcAft>
          <a:spcPct val="0"/>
        </a:spcAft>
        <a:defRPr sz="4800">
          <a:solidFill>
            <a:srgbClr val="333333"/>
          </a:solidFill>
          <a:latin typeface="Gill Sans" charset="0"/>
          <a:ea typeface="ヒラギノ角ゴ Pro W3" charset="-128"/>
          <a:cs typeface="ヒラギノ角ゴ Pro W3" charset="-128"/>
          <a:sym typeface="Gill Sans" charset="0"/>
        </a:defRPr>
      </a:lvl7pPr>
      <a:lvl8pPr marL="1371612" algn="l" rtl="0" fontAlgn="base">
        <a:spcBef>
          <a:spcPct val="0"/>
        </a:spcBef>
        <a:spcAft>
          <a:spcPct val="0"/>
        </a:spcAft>
        <a:defRPr sz="4800">
          <a:solidFill>
            <a:srgbClr val="333333"/>
          </a:solidFill>
          <a:latin typeface="Gill Sans" charset="0"/>
          <a:ea typeface="ヒラギノ角ゴ Pro W3" charset="-128"/>
          <a:cs typeface="ヒラギノ角ゴ Pro W3" charset="-128"/>
          <a:sym typeface="Gill Sans" charset="0"/>
        </a:defRPr>
      </a:lvl8pPr>
      <a:lvl9pPr marL="1828815" algn="l" rtl="0" fontAlgn="base">
        <a:spcBef>
          <a:spcPct val="0"/>
        </a:spcBef>
        <a:spcAft>
          <a:spcPct val="0"/>
        </a:spcAft>
        <a:defRPr sz="4800">
          <a:solidFill>
            <a:srgbClr val="333333"/>
          </a:solidFill>
          <a:latin typeface="Gill Sans" charset="0"/>
          <a:ea typeface="ヒラギノ角ゴ Pro W3" charset="-128"/>
          <a:cs typeface="ヒラギノ角ゴ Pro W3" charset="-128"/>
          <a:sym typeface="Gill Sans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+mn-lt"/>
          <a:ea typeface="+mn-ea"/>
          <a:cs typeface="+mn-cs"/>
          <a:sym typeface="Gill Sans" charset="0"/>
        </a:defRPr>
      </a:lvl5pPr>
      <a:lvl6pPr marL="457204" algn="l" rtl="0" fontAlgn="base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+mn-lt"/>
          <a:ea typeface="+mn-ea"/>
          <a:cs typeface="+mn-cs"/>
          <a:sym typeface="Gill Sans" charset="0"/>
        </a:defRPr>
      </a:lvl6pPr>
      <a:lvl7pPr marL="914407" algn="l" rtl="0" fontAlgn="base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+mn-lt"/>
          <a:ea typeface="+mn-ea"/>
          <a:cs typeface="+mn-cs"/>
          <a:sym typeface="Gill Sans" charset="0"/>
        </a:defRPr>
      </a:lvl7pPr>
      <a:lvl8pPr marL="1371612" algn="l" rtl="0" fontAlgn="base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+mn-lt"/>
          <a:ea typeface="+mn-ea"/>
          <a:cs typeface="+mn-cs"/>
          <a:sym typeface="Gill Sans" charset="0"/>
        </a:defRPr>
      </a:lvl8pPr>
      <a:lvl9pPr marL="1828815" algn="l" rtl="0" fontAlgn="base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fr-FR"/>
      </a:defPPr>
      <a:lvl1pPr marL="0" algn="l" defTabSz="4572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4" algn="l" defTabSz="4572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7" algn="l" defTabSz="4572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2" algn="l" defTabSz="4572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15" algn="l" defTabSz="4572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19" algn="l" defTabSz="4572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22" algn="l" defTabSz="4572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27" algn="l" defTabSz="4572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30" algn="l" defTabSz="4572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ChangeArrowheads="1"/>
          </p:cNvSpPr>
          <p:nvPr>
            <p:ph type="body" idx="1"/>
          </p:nvPr>
        </p:nvSpPr>
        <p:spPr bwMode="auto">
          <a:xfrm>
            <a:off x="647700" y="1270000"/>
            <a:ext cx="11085513" cy="72167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Cliquez pour modifier les styles du texte du masque</a:t>
            </a:r>
          </a:p>
          <a:p>
            <a:pPr lvl="1"/>
            <a:r>
              <a:rPr lang="en-US" smtClean="0">
                <a:sym typeface="Gill Sans" charset="0"/>
              </a:rPr>
              <a:t>Deuxième niveau</a:t>
            </a:r>
          </a:p>
          <a:p>
            <a:pPr lvl="2"/>
            <a:r>
              <a:rPr lang="en-US" smtClean="0">
                <a:sym typeface="Gill Sans" charset="0"/>
              </a:rPr>
              <a:t>Troisième niveau</a:t>
            </a:r>
          </a:p>
          <a:p>
            <a:pPr lvl="3"/>
            <a:r>
              <a:rPr lang="en-US" smtClean="0">
                <a:sym typeface="Gill Sans" charset="0"/>
              </a:rPr>
              <a:t>Quatrième niveau</a:t>
            </a:r>
          </a:p>
          <a:p>
            <a:pPr lvl="4"/>
            <a:r>
              <a:rPr lang="en-US" smtClean="0">
                <a:sym typeface="Gill Sans" charset="0"/>
              </a:rPr>
              <a:t>Cinquième niveau</a:t>
            </a:r>
          </a:p>
        </p:txBody>
      </p:sp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-7938" y="-25400"/>
            <a:ext cx="13023851" cy="979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15900" y="8626475"/>
            <a:ext cx="12571413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 W3" charset="-128"/>
          <a:cs typeface="ヒラギノ角ゴ Pro W3" charset="-128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 W3" charset="-128"/>
          <a:cs typeface="ヒラギノ角ゴ Pro W3" charset="-128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 W3" charset="-128"/>
          <a:cs typeface="ヒラギノ角ゴ Pro W3" charset="-128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 W3" charset="-128"/>
          <a:cs typeface="ヒラギノ角ゴ Pro W3" charset="-128"/>
          <a:sym typeface="Gill Sans" charset="0"/>
        </a:defRPr>
      </a:lvl5pPr>
      <a:lvl6pPr marL="457204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 W3" charset="-128"/>
          <a:cs typeface="ヒラギノ角ゴ Pro W3" charset="-128"/>
          <a:sym typeface="Gill Sans" charset="0"/>
        </a:defRPr>
      </a:lvl6pPr>
      <a:lvl7pPr marL="914407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 W3" charset="-128"/>
          <a:cs typeface="ヒラギノ角ゴ Pro W3" charset="-128"/>
          <a:sym typeface="Gill Sans" charset="0"/>
        </a:defRPr>
      </a:lvl7pPr>
      <a:lvl8pPr marL="1371612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 W3" charset="-128"/>
          <a:cs typeface="ヒラギノ角ゴ Pro W3" charset="-128"/>
          <a:sym typeface="Gill Sans" charset="0"/>
        </a:defRPr>
      </a:lvl8pPr>
      <a:lvl9pPr marL="1828815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 W3" charset="-128"/>
          <a:cs typeface="ヒラギノ角ゴ Pro W3" charset="-128"/>
          <a:sym typeface="Gill Sans" charset="0"/>
        </a:defRPr>
      </a:lvl9pPr>
    </p:titleStyle>
    <p:bodyStyle>
      <a:lvl1pPr marL="8382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Lucida Grande" charset="0"/>
        <a:buChar char="•"/>
        <a:defRPr sz="4200">
          <a:solidFill>
            <a:srgbClr val="333333"/>
          </a:solidFill>
          <a:latin typeface="+mn-lt"/>
          <a:ea typeface="+mn-ea"/>
          <a:cs typeface="+mn-cs"/>
          <a:sym typeface="Gill Sans" charset="0"/>
        </a:defRPr>
      </a:lvl1pPr>
      <a:lvl2pPr marL="12827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Lucida Grande" charset="0"/>
        <a:buChar char="•"/>
        <a:defRPr sz="4200">
          <a:solidFill>
            <a:srgbClr val="333333"/>
          </a:solidFill>
          <a:latin typeface="+mn-lt"/>
          <a:ea typeface="+mn-ea"/>
          <a:cs typeface="+mn-cs"/>
          <a:sym typeface="Gill Sans" charset="0"/>
        </a:defRPr>
      </a:lvl2pPr>
      <a:lvl3pPr marL="17272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Lucida Grande" charset="0"/>
        <a:buChar char="•"/>
        <a:defRPr sz="4200">
          <a:solidFill>
            <a:srgbClr val="333333"/>
          </a:solidFill>
          <a:latin typeface="+mn-lt"/>
          <a:ea typeface="+mn-ea"/>
          <a:cs typeface="+mn-cs"/>
          <a:sym typeface="Gill Sans" charset="0"/>
        </a:defRPr>
      </a:lvl3pPr>
      <a:lvl4pPr marL="21717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Lucida Grande" charset="0"/>
        <a:buChar char="•"/>
        <a:defRPr sz="4200">
          <a:solidFill>
            <a:srgbClr val="333333"/>
          </a:solidFill>
          <a:latin typeface="+mn-lt"/>
          <a:ea typeface="+mn-ea"/>
          <a:cs typeface="+mn-cs"/>
          <a:sym typeface="Gill Sans" charset="0"/>
        </a:defRPr>
      </a:lvl4pPr>
      <a:lvl5pPr marL="26162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Lucida Grande" charset="0"/>
        <a:buChar char="•"/>
        <a:defRPr sz="4200">
          <a:solidFill>
            <a:srgbClr val="333333"/>
          </a:solidFill>
          <a:latin typeface="+mn-lt"/>
          <a:ea typeface="+mn-ea"/>
          <a:cs typeface="+mn-cs"/>
          <a:sym typeface="Gill Sans" charset="0"/>
        </a:defRPr>
      </a:lvl5pPr>
      <a:lvl6pPr marL="3073424" indent="-571505" algn="l" rtl="0" fontAlgn="base">
        <a:spcBef>
          <a:spcPts val="4800"/>
        </a:spcBef>
        <a:spcAft>
          <a:spcPct val="0"/>
        </a:spcAft>
        <a:buSzPct val="171000"/>
        <a:buFont typeface="Lucida Grande" charset="0"/>
        <a:buChar char="•"/>
        <a:defRPr sz="4200">
          <a:solidFill>
            <a:srgbClr val="333333"/>
          </a:solidFill>
          <a:latin typeface="+mn-lt"/>
          <a:ea typeface="+mn-ea"/>
          <a:cs typeface="+mn-cs"/>
          <a:sym typeface="Gill Sans" charset="0"/>
        </a:defRPr>
      </a:lvl6pPr>
      <a:lvl7pPr marL="3530629" indent="-571505" algn="l" rtl="0" fontAlgn="base">
        <a:spcBef>
          <a:spcPts val="4800"/>
        </a:spcBef>
        <a:spcAft>
          <a:spcPct val="0"/>
        </a:spcAft>
        <a:buSzPct val="171000"/>
        <a:buFont typeface="Lucida Grande" charset="0"/>
        <a:buChar char="•"/>
        <a:defRPr sz="4200">
          <a:solidFill>
            <a:srgbClr val="333333"/>
          </a:solidFill>
          <a:latin typeface="+mn-lt"/>
          <a:ea typeface="+mn-ea"/>
          <a:cs typeface="+mn-cs"/>
          <a:sym typeface="Gill Sans" charset="0"/>
        </a:defRPr>
      </a:lvl7pPr>
      <a:lvl8pPr marL="3987832" indent="-571505" algn="l" rtl="0" fontAlgn="base">
        <a:spcBef>
          <a:spcPts val="4800"/>
        </a:spcBef>
        <a:spcAft>
          <a:spcPct val="0"/>
        </a:spcAft>
        <a:buSzPct val="171000"/>
        <a:buFont typeface="Lucida Grande" charset="0"/>
        <a:buChar char="•"/>
        <a:defRPr sz="4200">
          <a:solidFill>
            <a:srgbClr val="333333"/>
          </a:solidFill>
          <a:latin typeface="+mn-lt"/>
          <a:ea typeface="+mn-ea"/>
          <a:cs typeface="+mn-cs"/>
          <a:sym typeface="Gill Sans" charset="0"/>
        </a:defRPr>
      </a:lvl8pPr>
      <a:lvl9pPr marL="4445036" indent="-571505" algn="l" rtl="0" fontAlgn="base">
        <a:spcBef>
          <a:spcPts val="4800"/>
        </a:spcBef>
        <a:spcAft>
          <a:spcPct val="0"/>
        </a:spcAft>
        <a:buSzPct val="171000"/>
        <a:buFont typeface="Lucida Grande" charset="0"/>
        <a:buChar char="•"/>
        <a:defRPr sz="4200">
          <a:solidFill>
            <a:srgbClr val="333333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fr-FR"/>
      </a:defPPr>
      <a:lvl1pPr marL="0" algn="l" defTabSz="4572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4" algn="l" defTabSz="4572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7" algn="l" defTabSz="4572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2" algn="l" defTabSz="4572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15" algn="l" defTabSz="4572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19" algn="l" defTabSz="4572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22" algn="l" defTabSz="4572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27" algn="l" defTabSz="4572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30" algn="l" defTabSz="4572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4"/>
          <p:cNvSpPr>
            <a:spLocks noGrp="1"/>
          </p:cNvSpPr>
          <p:nvPr>
            <p:ph type="title" idx="4294967295"/>
          </p:nvPr>
        </p:nvSpPr>
        <p:spPr>
          <a:xfrm>
            <a:off x="928688" y="1020763"/>
            <a:ext cx="11145837" cy="2409825"/>
          </a:xfrm>
        </p:spPr>
        <p:txBody>
          <a:bodyPr/>
          <a:lstStyle/>
          <a:p>
            <a:pPr algn="ctr" eaLnBrk="1" hangingPunct="1"/>
            <a:r>
              <a:rPr lang="fr-FR" sz="4800" smtClean="0"/>
              <a:t>Fabrication de nouveaux modèles identificatoires dans la procréation médicalement assistée</a:t>
            </a:r>
          </a:p>
        </p:txBody>
      </p:sp>
      <p:sp>
        <p:nvSpPr>
          <p:cNvPr id="4099" name="ZoneTexte 6"/>
          <p:cNvSpPr txBox="1">
            <a:spLocks noChangeArrowheads="1"/>
          </p:cNvSpPr>
          <p:nvPr/>
        </p:nvSpPr>
        <p:spPr bwMode="auto">
          <a:xfrm flipH="1">
            <a:off x="1778000" y="3887788"/>
            <a:ext cx="10361613" cy="508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1" rIns="91441">
            <a:spAutoFit/>
          </a:bodyPr>
          <a:lstStyle/>
          <a:p>
            <a:pPr algn="r"/>
            <a:r>
              <a:rPr lang="fr-FR" sz="3700">
                <a:solidFill>
                  <a:srgbClr val="333333"/>
                </a:solidFill>
                <a:latin typeface="Goudy Old Style" pitchFamily="18" charset="0"/>
              </a:rPr>
              <a:t>Colloque Filiations, affiliations, adoptions…</a:t>
            </a:r>
          </a:p>
          <a:p>
            <a:pPr algn="r"/>
            <a:r>
              <a:rPr lang="fr-FR" sz="3700">
                <a:solidFill>
                  <a:srgbClr val="333333"/>
                </a:solidFill>
                <a:latin typeface="Goudy Old Style" pitchFamily="18" charset="0"/>
              </a:rPr>
              <a:t>Atelier : «Nouvelles parentalités»</a:t>
            </a:r>
          </a:p>
          <a:p>
            <a:pPr algn="r"/>
            <a:endParaRPr lang="fr-FR" sz="3700">
              <a:solidFill>
                <a:srgbClr val="333333"/>
              </a:solidFill>
              <a:latin typeface="Goudy Old Style" pitchFamily="18" charset="0"/>
            </a:endParaRPr>
          </a:p>
          <a:p>
            <a:pPr algn="r"/>
            <a:r>
              <a:rPr lang="fr-FR" sz="2900">
                <a:solidFill>
                  <a:srgbClr val="333333"/>
                </a:solidFill>
                <a:latin typeface="Goudy Old Style" pitchFamily="18" charset="0"/>
              </a:rPr>
              <a:t>Genève, le 2 décembre 2011</a:t>
            </a:r>
          </a:p>
          <a:p>
            <a:pPr algn="r"/>
            <a:endParaRPr lang="fr-FR" sz="2900">
              <a:solidFill>
                <a:srgbClr val="333333"/>
              </a:solidFill>
              <a:latin typeface="Goudy Old Style" pitchFamily="18" charset="0"/>
            </a:endParaRPr>
          </a:p>
          <a:p>
            <a:pPr algn="l"/>
            <a:r>
              <a:rPr lang="fr-FR" sz="2900">
                <a:solidFill>
                  <a:srgbClr val="333333"/>
                </a:solidFill>
                <a:latin typeface="Goudy Old Style" pitchFamily="18" charset="0"/>
              </a:rPr>
              <a:t>Dominique Laufer</a:t>
            </a:r>
          </a:p>
          <a:p>
            <a:pPr algn="l"/>
            <a:r>
              <a:rPr lang="fr-FR" sz="2900">
                <a:solidFill>
                  <a:srgbClr val="333333"/>
                </a:solidFill>
                <a:latin typeface="Goudy Old Style" pitchFamily="18" charset="0"/>
              </a:rPr>
              <a:t>Véronique Mauron</a:t>
            </a:r>
          </a:p>
          <a:p>
            <a:pPr algn="r"/>
            <a:endParaRPr lang="fr-FR" sz="2900">
              <a:solidFill>
                <a:srgbClr val="333333"/>
              </a:solidFill>
              <a:latin typeface="Goudy Old Style" pitchFamily="18" charset="0"/>
            </a:endParaRPr>
          </a:p>
          <a:p>
            <a:pPr algn="r"/>
            <a:endParaRPr lang="fr-FR" sz="2900">
              <a:solidFill>
                <a:srgbClr val="333333"/>
              </a:solidFill>
              <a:latin typeface="Goudy Old Style" pitchFamily="18" charset="0"/>
            </a:endParaRPr>
          </a:p>
          <a:p>
            <a:pPr algn="r"/>
            <a:endParaRPr lang="fr-FR" sz="2900">
              <a:latin typeface="Goudy Old Style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3003213" cy="929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ZoneTexte 4"/>
          <p:cNvSpPr txBox="1">
            <a:spLocks noChangeArrowheads="1"/>
          </p:cNvSpPr>
          <p:nvPr/>
        </p:nvSpPr>
        <p:spPr bwMode="auto">
          <a:xfrm>
            <a:off x="482600" y="609600"/>
            <a:ext cx="11774488" cy="832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1" rIns="91441">
            <a:spAutoFit/>
          </a:bodyPr>
          <a:lstStyle/>
          <a:p>
            <a:pPr algn="l"/>
            <a:r>
              <a:rPr lang="fr-FR" sz="4300">
                <a:latin typeface="Goudy Old Style" pitchFamily="18" charset="0"/>
              </a:rPr>
              <a:t>Conclusion</a:t>
            </a:r>
          </a:p>
          <a:p>
            <a:pPr algn="l"/>
            <a:endParaRPr lang="fr-FR" sz="4300">
              <a:latin typeface="Goudy Old Style" pitchFamily="18" charset="0"/>
            </a:endParaRPr>
          </a:p>
          <a:p>
            <a:pPr algn="l"/>
            <a:r>
              <a:rPr lang="fr-FR" sz="3700">
                <a:latin typeface="Goudy Old Style" pitchFamily="18" charset="0"/>
              </a:rPr>
              <a:t>La PMA oblige à créer de </a:t>
            </a:r>
            <a:r>
              <a:rPr lang="fr-FR" sz="3700" b="1">
                <a:latin typeface="Goudy Old Style" pitchFamily="18" charset="0"/>
              </a:rPr>
              <a:t>nouveaux modèles identificatoires</a:t>
            </a:r>
          </a:p>
          <a:p>
            <a:pPr algn="l"/>
            <a:r>
              <a:rPr lang="fr-FR" sz="3700">
                <a:latin typeface="Goudy Old Style" pitchFamily="18" charset="0"/>
              </a:rPr>
              <a:t>et introduit des </a:t>
            </a:r>
            <a:r>
              <a:rPr lang="fr-FR" sz="3700" b="1">
                <a:latin typeface="Goudy Old Style" pitchFamily="18" charset="0"/>
              </a:rPr>
              <a:t>bouleversements inattendus</a:t>
            </a:r>
          </a:p>
          <a:p>
            <a:pPr algn="l"/>
            <a:endParaRPr lang="fr-FR" sz="3700">
              <a:latin typeface="Goudy Old Style" pitchFamily="18" charset="0"/>
            </a:endParaRPr>
          </a:p>
          <a:p>
            <a:pPr algn="l"/>
            <a:r>
              <a:rPr lang="fr-FR" sz="3700">
                <a:latin typeface="Goudy Old Style" pitchFamily="18" charset="0"/>
              </a:rPr>
              <a:t>La PMA donne naissance à des </a:t>
            </a:r>
            <a:r>
              <a:rPr lang="fr-FR" altLang="fr-FR" sz="3700" b="1">
                <a:latin typeface="Goudy Old Style" pitchFamily="18" charset="0"/>
              </a:rPr>
              <a:t>“</a:t>
            </a:r>
            <a:r>
              <a:rPr lang="fr-FR" sz="3700" b="1">
                <a:latin typeface="Goudy Old Style" pitchFamily="18" charset="0"/>
              </a:rPr>
              <a:t> effets collatéraux </a:t>
            </a:r>
            <a:r>
              <a:rPr lang="fr-FR" altLang="fr-FR" sz="3700" b="1">
                <a:latin typeface="Goudy Old Style" pitchFamily="18" charset="0"/>
              </a:rPr>
              <a:t>“</a:t>
            </a:r>
            <a:r>
              <a:rPr lang="fr-FR" sz="3700" b="1">
                <a:latin typeface="Goudy Old Style" pitchFamily="18" charset="0"/>
              </a:rPr>
              <a:t> </a:t>
            </a:r>
            <a:r>
              <a:rPr lang="fr-FR" sz="3700">
                <a:latin typeface="Goudy Old Style" pitchFamily="18" charset="0"/>
              </a:rPr>
              <a:t>imprévus tant des médecins, des biologistes,  du législateur, de la société , que des couples, </a:t>
            </a:r>
          </a:p>
          <a:p>
            <a:pPr algn="l"/>
            <a:r>
              <a:rPr lang="fr-FR" sz="3700">
                <a:latin typeface="Goudy Old Style" pitchFamily="18" charset="0"/>
              </a:rPr>
              <a:t>On aurait tort d</a:t>
            </a:r>
            <a:r>
              <a:rPr lang="fr-FR" altLang="fr-FR" sz="3700">
                <a:latin typeface="Goudy Old Style" pitchFamily="18" charset="0"/>
              </a:rPr>
              <a:t>’</a:t>
            </a:r>
            <a:r>
              <a:rPr lang="fr-FR" sz="3700">
                <a:latin typeface="Goudy Old Style" pitchFamily="18" charset="0"/>
              </a:rPr>
              <a:t>ignorer ces effets inattendus tant ils sont porteurs </a:t>
            </a:r>
          </a:p>
          <a:p>
            <a:pPr algn="l"/>
            <a:r>
              <a:rPr lang="fr-FR" sz="3700">
                <a:latin typeface="Goudy Old Style" pitchFamily="18" charset="0"/>
              </a:rPr>
              <a:t>de </a:t>
            </a:r>
            <a:r>
              <a:rPr lang="fr-FR" sz="3700" b="1">
                <a:latin typeface="Goudy Old Style" pitchFamily="18" charset="0"/>
              </a:rPr>
              <a:t>nouveaux concepts et d</a:t>
            </a:r>
            <a:r>
              <a:rPr lang="fr-FR" altLang="fr-FR" sz="3700" b="1">
                <a:latin typeface="Goudy Old Style" pitchFamily="18" charset="0"/>
              </a:rPr>
              <a:t>’</a:t>
            </a:r>
            <a:r>
              <a:rPr lang="fr-FR" sz="3700" b="1">
                <a:latin typeface="Goudy Old Style" pitchFamily="18" charset="0"/>
              </a:rPr>
              <a:t>une nouvelle clinique </a:t>
            </a:r>
            <a:r>
              <a:rPr lang="fr-FR" sz="3700">
                <a:latin typeface="Goudy Old Style" pitchFamily="18" charset="0"/>
              </a:rPr>
              <a:t>qu</a:t>
            </a:r>
            <a:r>
              <a:rPr lang="fr-FR" altLang="fr-FR" sz="3700">
                <a:latin typeface="Goudy Old Style" pitchFamily="18" charset="0"/>
              </a:rPr>
              <a:t>’</a:t>
            </a:r>
            <a:r>
              <a:rPr lang="fr-FR" sz="3700">
                <a:latin typeface="Goudy Old Style" pitchFamily="18" charset="0"/>
              </a:rPr>
              <a:t>il va falloir mieux comprendre</a:t>
            </a:r>
          </a:p>
          <a:p>
            <a:endParaRPr lang="fr-FR" sz="3700">
              <a:latin typeface="Goudy Old Style" pitchFamily="18" charset="0"/>
            </a:endParaRPr>
          </a:p>
          <a:p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8949878" y="7470675"/>
            <a:ext cx="3333256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© </a:t>
            </a:r>
            <a:r>
              <a:rPr lang="fr-FR" sz="2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Dominique </a:t>
            </a:r>
            <a:r>
              <a:rPr lang="fr-FR" sz="2400" b="1" cap="none" spc="100" dirty="0" err="1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Laufer</a:t>
            </a:r>
            <a:r>
              <a:rPr lang="fr-FR" sz="2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&amp; Véronique Mauron</a:t>
            </a:r>
            <a:endParaRPr lang="fr-FR" sz="2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ChangeArrowheads="1"/>
          </p:cNvSpPr>
          <p:nvPr/>
        </p:nvSpPr>
        <p:spPr bwMode="auto">
          <a:xfrm>
            <a:off x="711200" y="1143000"/>
            <a:ext cx="11199813" cy="745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1" rIns="91441">
            <a:spAutoFit/>
          </a:bodyPr>
          <a:lstStyle/>
          <a:p>
            <a:pPr marL="457200" indent="-457200" algn="l"/>
            <a:r>
              <a:rPr lang="fr-FR" sz="3300">
                <a:latin typeface="Goudy Old Style" pitchFamily="18" charset="0"/>
              </a:rPr>
              <a:t>1.</a:t>
            </a:r>
            <a:r>
              <a:rPr lang="fr-FR" sz="2400"/>
              <a:t>	 </a:t>
            </a:r>
            <a:r>
              <a:rPr lang="fr-FR" sz="3300">
                <a:latin typeface="Goudy Old Style" pitchFamily="18" charset="0"/>
              </a:rPr>
              <a:t>Le décor (PMA, FIV, cryoconservation, décongélation)</a:t>
            </a:r>
          </a:p>
          <a:p>
            <a:pPr marL="457200" indent="-457200" algn="l"/>
            <a:r>
              <a:rPr lang="fr-FR" sz="3300">
                <a:latin typeface="Goudy Old Style" pitchFamily="18" charset="0"/>
              </a:rPr>
              <a:t>2.	La recherche</a:t>
            </a:r>
          </a:p>
          <a:p>
            <a:pPr marL="800100" lvl="1" indent="-342900" algn="l">
              <a:buFontTx/>
              <a:buAutoNum type="alphaLcParenR"/>
            </a:pPr>
            <a:r>
              <a:rPr lang="fr-FR" sz="3300">
                <a:latin typeface="Goudy Old Style" pitchFamily="18" charset="0"/>
              </a:rPr>
              <a:t>ligne de recherche</a:t>
            </a:r>
          </a:p>
          <a:p>
            <a:pPr marL="800100" lvl="1" indent="-342900" algn="l">
              <a:buFontTx/>
              <a:buAutoNum type="alphaLcParenR"/>
            </a:pPr>
            <a:r>
              <a:rPr lang="fr-FR" sz="3300">
                <a:latin typeface="Goudy Old Style" pitchFamily="18" charset="0"/>
              </a:rPr>
              <a:t>inscription dans l</a:t>
            </a:r>
            <a:r>
              <a:rPr lang="fr-FR" altLang="fr-FR" sz="3300">
                <a:latin typeface="Goudy Old Style" pitchFamily="18" charset="0"/>
              </a:rPr>
              <a:t>’</a:t>
            </a:r>
            <a:r>
              <a:rPr lang="fr-FR" sz="3300">
                <a:latin typeface="Goudy Old Style" pitchFamily="18" charset="0"/>
              </a:rPr>
              <a:t>actualité</a:t>
            </a:r>
          </a:p>
          <a:p>
            <a:pPr marL="800100" lvl="1" indent="-342900" algn="l">
              <a:buFontTx/>
              <a:buAutoNum type="alphaLcParenR"/>
            </a:pPr>
            <a:r>
              <a:rPr lang="fr-FR" sz="3300">
                <a:latin typeface="Goudy Old Style" pitchFamily="18" charset="0"/>
              </a:rPr>
              <a:t>notre étude</a:t>
            </a:r>
          </a:p>
          <a:p>
            <a:pPr marL="457200" indent="-457200" algn="l">
              <a:buFontTx/>
              <a:buAutoNum type="arabicParenR" startAt="2"/>
            </a:pPr>
            <a:endParaRPr lang="fr-FR" sz="3300">
              <a:latin typeface="Goudy Old Style" pitchFamily="18" charset="0"/>
            </a:endParaRPr>
          </a:p>
          <a:p>
            <a:pPr marL="457200" indent="-457200" algn="l"/>
            <a:r>
              <a:rPr lang="fr-FR" sz="3300">
                <a:latin typeface="Goudy Old Style" pitchFamily="18" charset="0"/>
              </a:rPr>
              <a:t>3.	Les bouleversements amenés par la PMA</a:t>
            </a:r>
          </a:p>
          <a:p>
            <a:pPr marL="457200" indent="-457200" algn="l"/>
            <a:r>
              <a:rPr lang="fr-FR" sz="3300">
                <a:latin typeface="Goudy Old Style" pitchFamily="18" charset="0"/>
              </a:rPr>
              <a:t>     Les nouveaux modèles</a:t>
            </a:r>
          </a:p>
          <a:p>
            <a:pPr marL="457200" indent="-457200" algn="l"/>
            <a:r>
              <a:rPr lang="fr-FR" sz="3300" b="1">
                <a:latin typeface="Goudy Old Style" pitchFamily="18" charset="0"/>
              </a:rPr>
              <a:t>	en regard de l</a:t>
            </a:r>
            <a:r>
              <a:rPr lang="fr-FR" altLang="fr-FR" sz="3300" b="1">
                <a:latin typeface="Goudy Old Style" pitchFamily="18" charset="0"/>
              </a:rPr>
              <a:t>’</a:t>
            </a:r>
            <a:r>
              <a:rPr lang="fr-FR" sz="3300" b="1">
                <a:latin typeface="Goudy Old Style" pitchFamily="18" charset="0"/>
              </a:rPr>
              <a:t>adoption</a:t>
            </a:r>
          </a:p>
          <a:p>
            <a:pPr marL="457200" indent="-457200" algn="l"/>
            <a:r>
              <a:rPr lang="fr-FR" sz="3300">
                <a:latin typeface="Goudy Old Style" pitchFamily="18" charset="0"/>
              </a:rPr>
              <a:t>		a) abandon récupération</a:t>
            </a:r>
          </a:p>
          <a:p>
            <a:pPr marL="457200" indent="-457200" algn="l"/>
            <a:r>
              <a:rPr lang="fr-FR" sz="3300">
                <a:latin typeface="Goudy Old Style" pitchFamily="18" charset="0"/>
              </a:rPr>
              <a:t>		b) nouveau modèle de filiation</a:t>
            </a:r>
            <a:endParaRPr lang="fr-FR" sz="3300" b="1">
              <a:latin typeface="Goudy Old Style" pitchFamily="18" charset="0"/>
            </a:endParaRPr>
          </a:p>
          <a:p>
            <a:pPr marL="457200" indent="-457200" algn="l">
              <a:buFont typeface="Gill Sans" charset="0"/>
              <a:buAutoNum type="arabicPeriod"/>
            </a:pPr>
            <a:endParaRPr lang="fr-FR" sz="3300">
              <a:latin typeface="Goudy Old Style" pitchFamily="18" charset="0"/>
            </a:endParaRPr>
          </a:p>
          <a:p>
            <a:pPr marL="457200" indent="-457200" algn="l"/>
            <a:r>
              <a:rPr lang="fr-FR" sz="3300">
                <a:latin typeface="Goudy Old Style" pitchFamily="18" charset="0"/>
              </a:rPr>
              <a:t>4.	Conclusion</a:t>
            </a:r>
          </a:p>
          <a:p>
            <a:pPr marL="457200" indent="-457200" algn="l"/>
            <a:r>
              <a:rPr lang="fr-FR" sz="3300">
                <a:latin typeface="Goudy Old Style" pitchFamily="18" charset="0"/>
              </a:rPr>
              <a:t>	</a:t>
            </a:r>
          </a:p>
        </p:txBody>
      </p:sp>
      <p:sp>
        <p:nvSpPr>
          <p:cNvPr id="3" name="Rectangle 2"/>
          <p:cNvSpPr/>
          <p:nvPr/>
        </p:nvSpPr>
        <p:spPr>
          <a:xfrm>
            <a:off x="8445822" y="7542683"/>
            <a:ext cx="3333256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© </a:t>
            </a:r>
            <a:r>
              <a:rPr lang="fr-FR" sz="2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Dominique </a:t>
            </a:r>
            <a:r>
              <a:rPr lang="fr-FR" sz="2400" b="1" cap="none" spc="100" dirty="0" err="1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Laufer</a:t>
            </a:r>
            <a:r>
              <a:rPr lang="fr-FR" sz="2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&amp; Véronique Mauron</a:t>
            </a:r>
            <a:endParaRPr lang="fr-FR" sz="2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9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70550" y="1912938"/>
            <a:ext cx="1588" cy="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9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97000" y="2057400"/>
            <a:ext cx="217170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12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26325" y="2871788"/>
            <a:ext cx="1588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12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25775" y="3497263"/>
            <a:ext cx="1588" cy="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12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11800" y="3659188"/>
            <a:ext cx="2168525" cy="163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4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91400" y="494030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2" name="ZoneTexte 9"/>
          <p:cNvSpPr txBox="1">
            <a:spLocks noChangeArrowheads="1"/>
          </p:cNvSpPr>
          <p:nvPr/>
        </p:nvSpPr>
        <p:spPr bwMode="auto">
          <a:xfrm>
            <a:off x="7445375" y="5149850"/>
            <a:ext cx="18415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41" rIns="91441">
            <a:spAutoFit/>
          </a:bodyPr>
          <a:lstStyle/>
          <a:p>
            <a:endParaRPr lang="fr-FR"/>
          </a:p>
        </p:txBody>
      </p:sp>
      <p:pic>
        <p:nvPicPr>
          <p:cNvPr id="6153" name="Picture 4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46875" y="467995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Picture 4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97000" y="5716588"/>
            <a:ext cx="2170113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5" name="ZoneTexte 12"/>
          <p:cNvSpPr txBox="1">
            <a:spLocks noChangeArrowheads="1"/>
          </p:cNvSpPr>
          <p:nvPr/>
        </p:nvSpPr>
        <p:spPr bwMode="auto">
          <a:xfrm>
            <a:off x="6157913" y="5011738"/>
            <a:ext cx="18415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41" rIns="91441">
            <a:spAutoFit/>
          </a:bodyPr>
          <a:lstStyle/>
          <a:p>
            <a:endParaRPr lang="fr-FR"/>
          </a:p>
        </p:txBody>
      </p:sp>
      <p:pic>
        <p:nvPicPr>
          <p:cNvPr id="6156" name="Picture 1"/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244013" y="3659188"/>
            <a:ext cx="2170112" cy="163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7" name="ZoneTexte 14"/>
          <p:cNvSpPr txBox="1">
            <a:spLocks noChangeArrowheads="1"/>
          </p:cNvSpPr>
          <p:nvPr/>
        </p:nvSpPr>
        <p:spPr bwMode="auto">
          <a:xfrm>
            <a:off x="6029325" y="5564188"/>
            <a:ext cx="1179513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41" rIns="91441">
            <a:spAutoFit/>
          </a:bodyPr>
          <a:lstStyle/>
          <a:p>
            <a:r>
              <a:rPr lang="fr-FR" sz="3300">
                <a:latin typeface="Goudy Old Style" pitchFamily="18" charset="0"/>
              </a:rPr>
              <a:t>zygote</a:t>
            </a:r>
          </a:p>
        </p:txBody>
      </p:sp>
      <p:sp>
        <p:nvSpPr>
          <p:cNvPr id="6158" name="ZoneTexte 15"/>
          <p:cNvSpPr txBox="1">
            <a:spLocks noChangeArrowheads="1"/>
          </p:cNvSpPr>
          <p:nvPr/>
        </p:nvSpPr>
        <p:spPr bwMode="auto">
          <a:xfrm>
            <a:off x="9602788" y="5487988"/>
            <a:ext cx="16764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41" rIns="91441">
            <a:spAutoFit/>
          </a:bodyPr>
          <a:lstStyle/>
          <a:p>
            <a:r>
              <a:rPr lang="fr-FR" sz="3300">
                <a:latin typeface="Goudy Old Style" pitchFamily="18" charset="0"/>
              </a:rPr>
              <a:t>embryon</a:t>
            </a:r>
          </a:p>
        </p:txBody>
      </p:sp>
      <p:sp>
        <p:nvSpPr>
          <p:cNvPr id="6159" name="ZoneTexte 16"/>
          <p:cNvSpPr txBox="1">
            <a:spLocks noChangeArrowheads="1"/>
          </p:cNvSpPr>
          <p:nvPr/>
        </p:nvSpPr>
        <p:spPr bwMode="auto">
          <a:xfrm>
            <a:off x="1014413" y="457200"/>
            <a:ext cx="8840787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41" rIns="91441">
            <a:spAutoFit/>
          </a:bodyPr>
          <a:lstStyle/>
          <a:p>
            <a:r>
              <a:rPr lang="fr-FR" sz="4800">
                <a:solidFill>
                  <a:srgbClr val="333333"/>
                </a:solidFill>
                <a:latin typeface="Goudy Old Style" pitchFamily="18" charset="0"/>
              </a:rPr>
              <a:t>Principe de la Fécondation In Vitro</a:t>
            </a:r>
          </a:p>
          <a:p>
            <a:endParaRPr lang="fr-FR"/>
          </a:p>
        </p:txBody>
      </p:sp>
      <p:sp>
        <p:nvSpPr>
          <p:cNvPr id="6160" name="ZoneTexte 17"/>
          <p:cNvSpPr txBox="1">
            <a:spLocks noChangeArrowheads="1"/>
          </p:cNvSpPr>
          <p:nvPr/>
        </p:nvSpPr>
        <p:spPr bwMode="auto">
          <a:xfrm>
            <a:off x="1682750" y="3811588"/>
            <a:ext cx="1411288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41" rIns="91441">
            <a:spAutoFit/>
          </a:bodyPr>
          <a:lstStyle/>
          <a:p>
            <a:r>
              <a:rPr lang="fr-FR" sz="3300">
                <a:latin typeface="Goudy Old Style" pitchFamily="18" charset="0"/>
              </a:rPr>
              <a:t>ovocyte</a:t>
            </a:r>
          </a:p>
        </p:txBody>
      </p:sp>
      <p:sp>
        <p:nvSpPr>
          <p:cNvPr id="6161" name="ZoneTexte 18"/>
          <p:cNvSpPr txBox="1">
            <a:spLocks noChangeArrowheads="1"/>
          </p:cNvSpPr>
          <p:nvPr/>
        </p:nvSpPr>
        <p:spPr bwMode="auto">
          <a:xfrm>
            <a:off x="1358900" y="7470775"/>
            <a:ext cx="2727325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41" rIns="91441">
            <a:spAutoFit/>
          </a:bodyPr>
          <a:lstStyle/>
          <a:p>
            <a:r>
              <a:rPr lang="fr-FR" sz="3300">
                <a:latin typeface="Goudy Old Style" pitchFamily="18" charset="0"/>
              </a:rPr>
              <a:t>spermatozoïdes</a:t>
            </a:r>
          </a:p>
        </p:txBody>
      </p:sp>
      <p:cxnSp>
        <p:nvCxnSpPr>
          <p:cNvPr id="20" name="Connecteur droit avec flèche 19"/>
          <p:cNvCxnSpPr>
            <a:cxnSpLocks noChangeShapeType="1"/>
          </p:cNvCxnSpPr>
          <p:nvPr/>
        </p:nvCxnSpPr>
        <p:spPr bwMode="auto">
          <a:xfrm>
            <a:off x="4216400" y="3887788"/>
            <a:ext cx="858838" cy="504825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21" name="Connecteur droit avec flèche 20"/>
          <p:cNvCxnSpPr>
            <a:cxnSpLocks noChangeShapeType="1"/>
          </p:cNvCxnSpPr>
          <p:nvPr/>
        </p:nvCxnSpPr>
        <p:spPr bwMode="auto">
          <a:xfrm rot="5400000" flipH="1" flipV="1">
            <a:off x="4394200" y="4700588"/>
            <a:ext cx="503237" cy="858838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22" name="Connecteur droit avec flèche 21"/>
          <p:cNvCxnSpPr>
            <a:cxnSpLocks noChangeShapeType="1"/>
          </p:cNvCxnSpPr>
          <p:nvPr/>
        </p:nvCxnSpPr>
        <p:spPr bwMode="auto">
          <a:xfrm flipV="1">
            <a:off x="8177213" y="4497388"/>
            <a:ext cx="858837" cy="1587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23" name="Rectangle 22"/>
          <p:cNvSpPr/>
          <p:nvPr/>
        </p:nvSpPr>
        <p:spPr>
          <a:xfrm>
            <a:off x="4845422" y="4950395"/>
            <a:ext cx="3333256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© </a:t>
            </a:r>
            <a:r>
              <a:rPr lang="fr-FR" sz="2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Dominique </a:t>
            </a:r>
            <a:r>
              <a:rPr lang="fr-FR" sz="2400" b="1" cap="none" spc="100" dirty="0" err="1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Laufer</a:t>
            </a:r>
            <a:r>
              <a:rPr lang="fr-FR" sz="2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&amp; Véronique Mauron</a:t>
            </a:r>
            <a:endParaRPr lang="fr-FR" sz="2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68400" y="685800"/>
            <a:ext cx="10944225" cy="821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2"/>
          <p:cNvSpPr>
            <a:spLocks/>
          </p:cNvSpPr>
          <p:nvPr/>
        </p:nvSpPr>
        <p:spPr bwMode="auto">
          <a:xfrm>
            <a:off x="1371600" y="8229600"/>
            <a:ext cx="1854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r>
              <a:rPr lang="en-US">
                <a:solidFill>
                  <a:schemeClr val="tx1"/>
                </a:solidFill>
                <a:latin typeface="Goudy Old Style" pitchFamily="18" charset="0"/>
              </a:rPr>
              <a:t>zygote</a:t>
            </a:r>
          </a:p>
        </p:txBody>
      </p:sp>
      <p:sp>
        <p:nvSpPr>
          <p:cNvPr id="4" name="Rectangle 3"/>
          <p:cNvSpPr/>
          <p:nvPr/>
        </p:nvSpPr>
        <p:spPr>
          <a:xfrm>
            <a:off x="8373814" y="6966619"/>
            <a:ext cx="3333256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© </a:t>
            </a:r>
            <a:r>
              <a:rPr lang="fr-FR" sz="2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Dominique </a:t>
            </a:r>
            <a:r>
              <a:rPr lang="fr-FR" sz="2400" b="1" cap="none" spc="100" dirty="0" err="1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Laufer</a:t>
            </a:r>
            <a:r>
              <a:rPr lang="fr-FR" sz="2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&amp; Véronique Mauron</a:t>
            </a:r>
            <a:endParaRPr lang="fr-FR" sz="2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oneTexte 1"/>
          <p:cNvSpPr txBox="1">
            <a:spLocks noChangeArrowheads="1"/>
          </p:cNvSpPr>
          <p:nvPr/>
        </p:nvSpPr>
        <p:spPr bwMode="auto">
          <a:xfrm>
            <a:off x="214313" y="1068388"/>
            <a:ext cx="118681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sz="3300">
                <a:latin typeface="Goudy Old Style" pitchFamily="18" charset="0"/>
              </a:rPr>
              <a:t>    La recherche</a:t>
            </a:r>
          </a:p>
          <a:p>
            <a:endParaRPr lang="fr-FR" sz="3300">
              <a:latin typeface="Goudy Old Style" pitchFamily="18" charset="0"/>
            </a:endParaRPr>
          </a:p>
          <a:p>
            <a:pPr algn="l">
              <a:buFontTx/>
              <a:buAutoNum type="alphaLcParenR"/>
            </a:pPr>
            <a:r>
              <a:rPr lang="fr-FR" sz="3300">
                <a:latin typeface="Goudy Old Style" pitchFamily="18" charset="0"/>
              </a:rPr>
              <a:t> Ligne de recherche</a:t>
            </a:r>
          </a:p>
          <a:p>
            <a:pPr algn="l"/>
            <a:r>
              <a:rPr lang="fr-FR" sz="3300">
                <a:latin typeface="Goudy Old Style" pitchFamily="18" charset="0"/>
              </a:rPr>
              <a:t>     </a:t>
            </a:r>
            <a:r>
              <a:rPr lang="fr-FR" sz="2900">
                <a:latin typeface="Goudy Old Style" pitchFamily="18" charset="0"/>
              </a:rPr>
              <a:t>C. Mejia Quijano, M. Germond, F. Ansermet,</a:t>
            </a:r>
          </a:p>
          <a:p>
            <a:pPr algn="l"/>
            <a:r>
              <a:rPr lang="fr-FR" sz="2900">
                <a:latin typeface="Goudy Old Style" pitchFamily="18" charset="0"/>
              </a:rPr>
              <a:t>      Parentalité stérile et procréation médicalement assistée:</a:t>
            </a:r>
          </a:p>
          <a:p>
            <a:pPr algn="l"/>
            <a:r>
              <a:rPr lang="fr-FR" sz="2900">
                <a:latin typeface="Goudy Old Style" pitchFamily="18" charset="0"/>
              </a:rPr>
              <a:t>      le dégel du devenir    Ramonville Saint-Agne, Erès 2006 </a:t>
            </a:r>
          </a:p>
          <a:p>
            <a:endParaRPr lang="fr-FR" sz="2900">
              <a:latin typeface="Goudy Old Style" pitchFamily="18" charset="0"/>
            </a:endParaRPr>
          </a:p>
          <a:p>
            <a:pPr algn="l"/>
            <a:r>
              <a:rPr lang="fr-FR" sz="2900">
                <a:latin typeface="Goudy Old Style" pitchFamily="18" charset="0"/>
              </a:rPr>
              <a:t>     F. Ansermet, M. Germond, V. Mauron, M. André, F. Cascino,</a:t>
            </a:r>
          </a:p>
          <a:p>
            <a:pPr algn="l"/>
            <a:r>
              <a:rPr lang="fr-FR" sz="2900">
                <a:latin typeface="Goudy Old Style" pitchFamily="18" charset="0"/>
              </a:rPr>
              <a:t>     Clinique de la procréation et mystère de l</a:t>
            </a:r>
            <a:r>
              <a:rPr lang="fr-FR" altLang="fr-FR" sz="2900">
                <a:latin typeface="Goudy Old Style" pitchFamily="18" charset="0"/>
              </a:rPr>
              <a:t>’</a:t>
            </a:r>
            <a:r>
              <a:rPr lang="fr-FR" sz="2900">
                <a:latin typeface="Goudy Old Style" pitchFamily="18" charset="0"/>
              </a:rPr>
              <a:t>incarnation. L</a:t>
            </a:r>
            <a:r>
              <a:rPr lang="fr-FR" altLang="fr-FR" sz="2900">
                <a:latin typeface="Goudy Old Style" pitchFamily="18" charset="0"/>
              </a:rPr>
              <a:t>’</a:t>
            </a:r>
            <a:r>
              <a:rPr lang="fr-FR" sz="2900">
                <a:latin typeface="Goudy Old Style" pitchFamily="18" charset="0"/>
              </a:rPr>
              <a:t>ombre du</a:t>
            </a:r>
          </a:p>
          <a:p>
            <a:pPr algn="l"/>
            <a:r>
              <a:rPr lang="fr-FR" sz="2900">
                <a:latin typeface="Goudy Old Style" pitchFamily="18" charset="0"/>
              </a:rPr>
              <a:t>     futur,  Paris, PUF 2007 </a:t>
            </a:r>
          </a:p>
        </p:txBody>
      </p:sp>
      <p:sp>
        <p:nvSpPr>
          <p:cNvPr id="3" name="Rectangle 2"/>
          <p:cNvSpPr/>
          <p:nvPr/>
        </p:nvSpPr>
        <p:spPr>
          <a:xfrm>
            <a:off x="8373814" y="7470675"/>
            <a:ext cx="3333256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© </a:t>
            </a:r>
            <a:r>
              <a:rPr lang="fr-FR" sz="2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Dominique </a:t>
            </a:r>
            <a:r>
              <a:rPr lang="fr-FR" sz="2400" b="1" cap="none" spc="100" dirty="0" err="1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Laufer</a:t>
            </a:r>
            <a:r>
              <a:rPr lang="fr-FR" sz="2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&amp; Véronique Mauron</a:t>
            </a:r>
            <a:endParaRPr lang="fr-FR" sz="2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ZoneTexte 1"/>
          <p:cNvSpPr txBox="1">
            <a:spLocks noChangeArrowheads="1"/>
          </p:cNvSpPr>
          <p:nvPr/>
        </p:nvSpPr>
        <p:spPr bwMode="auto">
          <a:xfrm>
            <a:off x="165100" y="414338"/>
            <a:ext cx="12457113" cy="874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algn="l"/>
            <a:r>
              <a:rPr lang="fr-FR" sz="3200">
                <a:latin typeface="Goudy Old Style" pitchFamily="18" charset="0"/>
              </a:rPr>
              <a:t>b) inscription dans l</a:t>
            </a:r>
            <a:r>
              <a:rPr lang="fr-FR" altLang="fr-FR" sz="3200">
                <a:latin typeface="Goudy Old Style" pitchFamily="18" charset="0"/>
              </a:rPr>
              <a:t>’</a:t>
            </a:r>
            <a:r>
              <a:rPr lang="fr-FR" sz="3200">
                <a:latin typeface="Goudy Old Style" pitchFamily="18" charset="0"/>
              </a:rPr>
              <a:t>actualité</a:t>
            </a:r>
          </a:p>
          <a:p>
            <a:pPr marL="0" lvl="1" algn="l"/>
            <a:endParaRPr lang="fr-FR" sz="3200">
              <a:latin typeface="Goudy Old Style" pitchFamily="18" charset="0"/>
            </a:endParaRPr>
          </a:p>
          <a:p>
            <a:pPr marL="457200" lvl="2" algn="l">
              <a:buFont typeface="Arial" pitchFamily="34" charset="0"/>
              <a:buChar char="•"/>
            </a:pPr>
            <a:r>
              <a:rPr lang="fr-FR" sz="2800">
                <a:latin typeface="Goudy Old Style" pitchFamily="18" charset="0"/>
              </a:rPr>
              <a:t>    début de l</a:t>
            </a:r>
            <a:r>
              <a:rPr lang="fr-FR" altLang="fr-FR" sz="2800">
                <a:latin typeface="Goudy Old Style" pitchFamily="18" charset="0"/>
              </a:rPr>
              <a:t>’</a:t>
            </a:r>
            <a:r>
              <a:rPr lang="fr-FR" sz="2800">
                <a:latin typeface="Goudy Old Style" pitchFamily="18" charset="0"/>
              </a:rPr>
              <a:t>étude en 2006 (soit 5 ans après la 1</a:t>
            </a:r>
            <a:r>
              <a:rPr lang="fr-FR" sz="2800" baseline="30000">
                <a:latin typeface="Goudy Old Style" pitchFamily="18" charset="0"/>
              </a:rPr>
              <a:t>ère</a:t>
            </a:r>
            <a:r>
              <a:rPr lang="fr-FR" sz="2800">
                <a:latin typeface="Goudy Old Style" pitchFamily="18" charset="0"/>
              </a:rPr>
              <a:t> mise en application de 	</a:t>
            </a:r>
          </a:p>
          <a:p>
            <a:pPr marL="457200" lvl="2" algn="l"/>
            <a:r>
              <a:rPr lang="fr-FR" sz="2800">
                <a:latin typeface="Goudy Old Style" pitchFamily="18" charset="0"/>
              </a:rPr>
              <a:t>	la loi de 2001)</a:t>
            </a:r>
          </a:p>
          <a:p>
            <a:pPr marL="0" lvl="1" algn="l"/>
            <a:endParaRPr lang="fr-FR" sz="2800">
              <a:latin typeface="Goudy Old Style" pitchFamily="18" charset="0"/>
            </a:endParaRPr>
          </a:p>
          <a:p>
            <a:pPr marL="457200" lvl="2" algn="l">
              <a:buFont typeface="Arial" pitchFamily="34" charset="0"/>
              <a:buChar char="•"/>
            </a:pPr>
            <a:r>
              <a:rPr lang="fr-FR" sz="2800">
                <a:latin typeface="Goudy Old Style" pitchFamily="18" charset="0"/>
              </a:rPr>
              <a:t>    aujourd</a:t>
            </a:r>
            <a:r>
              <a:rPr lang="fr-FR" altLang="fr-FR" sz="2800">
                <a:latin typeface="Goudy Old Style" pitchFamily="18" charset="0"/>
              </a:rPr>
              <a:t>’</a:t>
            </a:r>
            <a:r>
              <a:rPr lang="fr-FR" sz="2800">
                <a:latin typeface="Goudy Old Style" pitchFamily="18" charset="0"/>
              </a:rPr>
              <a:t>hui, une consultation en vue de la révision sur la loi sur le         	</a:t>
            </a:r>
          </a:p>
          <a:p>
            <a:pPr marL="457200" lvl="2" algn="l"/>
            <a:r>
              <a:rPr lang="fr-FR" sz="2800">
                <a:latin typeface="Goudy Old Style" pitchFamily="18" charset="0"/>
              </a:rPr>
              <a:t>	Diagnostic Pré Implantatoire est en cours, qui entraînerait des 	</a:t>
            </a:r>
          </a:p>
          <a:p>
            <a:pPr marL="457200" lvl="2" algn="l"/>
            <a:r>
              <a:rPr lang="fr-FR" sz="2800">
                <a:latin typeface="Goudy Old Style" pitchFamily="18" charset="0"/>
              </a:rPr>
              <a:t>	changements concernant la PMA (légalisation de la cryoconservation des 	</a:t>
            </a:r>
          </a:p>
          <a:p>
            <a:pPr marL="457200" lvl="2" algn="l"/>
            <a:r>
              <a:rPr lang="fr-FR" sz="2800">
                <a:latin typeface="Goudy Old Style" pitchFamily="18" charset="0"/>
              </a:rPr>
              <a:t>	embryons et prolongation possible du délai de conservation)</a:t>
            </a:r>
          </a:p>
          <a:p>
            <a:pPr marL="457200" lvl="2" algn="l"/>
            <a:endParaRPr lang="fr-FR" sz="2800">
              <a:latin typeface="Goudy Old Style" pitchFamily="18" charset="0"/>
            </a:endParaRPr>
          </a:p>
          <a:p>
            <a:pPr marL="0" lvl="1" algn="l">
              <a:buFontTx/>
              <a:buAutoNum type="alphaLcParenR" startAt="3"/>
            </a:pPr>
            <a:r>
              <a:rPr lang="fr-FR" sz="3200">
                <a:latin typeface="Goudy Old Style" pitchFamily="18" charset="0"/>
              </a:rPr>
              <a:t> notre étude</a:t>
            </a:r>
          </a:p>
          <a:p>
            <a:pPr marL="457200" lvl="2" algn="l">
              <a:buFont typeface="Arial" pitchFamily="34" charset="0"/>
              <a:buChar char="•"/>
            </a:pPr>
            <a:r>
              <a:rPr lang="fr-FR" sz="2800">
                <a:latin typeface="Goudy Old Style" pitchFamily="18" charset="0"/>
              </a:rPr>
              <a:t>   9 couples vus au cours de deux entretiens</a:t>
            </a:r>
          </a:p>
          <a:p>
            <a:pPr marL="0" lvl="1" algn="l"/>
            <a:r>
              <a:rPr lang="fr-FR" sz="2800">
                <a:latin typeface="Goudy Old Style" pitchFamily="18" charset="0"/>
              </a:rPr>
              <a:t>			le premier entretien, libre, </a:t>
            </a:r>
          </a:p>
          <a:p>
            <a:pPr marL="0" lvl="1" algn="l"/>
            <a:r>
              <a:rPr lang="fr-FR" sz="2800">
                <a:latin typeface="Goudy Old Style" pitchFamily="18" charset="0"/>
              </a:rPr>
              <a:t>			le second entretien, semi-structuré, avec présentation d</a:t>
            </a:r>
            <a:r>
              <a:rPr lang="fr-FR" altLang="fr-FR" sz="2800">
                <a:latin typeface="Goudy Old Style" pitchFamily="18" charset="0"/>
              </a:rPr>
              <a:t>’</a:t>
            </a:r>
            <a:r>
              <a:rPr lang="fr-FR" sz="2800">
                <a:latin typeface="Goudy Old Style" pitchFamily="18" charset="0"/>
              </a:rPr>
              <a:t>images d</a:t>
            </a:r>
            <a:r>
              <a:rPr lang="fr-FR" altLang="fr-FR" sz="2800">
                <a:latin typeface="Goudy Old Style" pitchFamily="18" charset="0"/>
              </a:rPr>
              <a:t>’</a:t>
            </a:r>
            <a:r>
              <a:rPr lang="fr-FR" sz="2800">
                <a:latin typeface="Goudy Old Style" pitchFamily="18" charset="0"/>
              </a:rPr>
              <a:t>art 		contemporain</a:t>
            </a:r>
          </a:p>
          <a:p>
            <a:pPr marL="457200" lvl="2" algn="l">
              <a:buFont typeface="Arial" pitchFamily="34" charset="0"/>
              <a:buChar char="•"/>
            </a:pPr>
            <a:r>
              <a:rPr lang="fr-FR" sz="2800">
                <a:latin typeface="Goudy Old Style" pitchFamily="18" charset="0"/>
              </a:rPr>
              <a:t>   entretiens enregistrés et retranscrits verbatim</a:t>
            </a:r>
          </a:p>
          <a:p>
            <a:pPr marL="457200" lvl="2" algn="l">
              <a:buFont typeface="Arial" pitchFamily="34" charset="0"/>
              <a:buChar char="•"/>
            </a:pPr>
            <a:r>
              <a:rPr lang="fr-FR" sz="2800">
                <a:latin typeface="Goudy Old Style" pitchFamily="18" charset="0"/>
              </a:rPr>
              <a:t>   analyse des champs sémantiques (par couple et transversale)</a:t>
            </a:r>
          </a:p>
          <a:p>
            <a:pPr algn="l"/>
            <a:endParaRPr lang="fr-FR" sz="3200"/>
          </a:p>
          <a:p>
            <a:endParaRPr lang="fr-FR"/>
          </a:p>
        </p:txBody>
      </p:sp>
      <p:sp>
        <p:nvSpPr>
          <p:cNvPr id="3" name="Rectangle 2"/>
          <p:cNvSpPr/>
          <p:nvPr/>
        </p:nvSpPr>
        <p:spPr>
          <a:xfrm>
            <a:off x="8589838" y="7614691"/>
            <a:ext cx="3333256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© </a:t>
            </a:r>
            <a:r>
              <a:rPr lang="fr-FR" sz="2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Dominique </a:t>
            </a:r>
            <a:r>
              <a:rPr lang="fr-FR" sz="2400" b="1" cap="none" spc="100" dirty="0" err="1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Laufer</a:t>
            </a:r>
            <a:r>
              <a:rPr lang="fr-FR" sz="2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&amp; Véronique Mauron</a:t>
            </a:r>
            <a:endParaRPr lang="fr-FR" sz="2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oneTexte 1"/>
          <p:cNvSpPr txBox="1">
            <a:spLocks noChangeArrowheads="1"/>
          </p:cNvSpPr>
          <p:nvPr/>
        </p:nvSpPr>
        <p:spPr bwMode="auto">
          <a:xfrm>
            <a:off x="254000" y="609600"/>
            <a:ext cx="12419013" cy="815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1" rIns="91441">
            <a:spAutoFit/>
          </a:bodyPr>
          <a:lstStyle/>
          <a:p>
            <a:pPr algn="l"/>
            <a:r>
              <a:rPr lang="fr-FR" sz="3700">
                <a:latin typeface="Goudy Old Style" pitchFamily="18" charset="0"/>
              </a:rPr>
              <a:t>Les objets nouvellement crées par la PMA</a:t>
            </a:r>
          </a:p>
          <a:p>
            <a:pPr algn="l"/>
            <a:r>
              <a:rPr lang="fr-FR" sz="3700">
                <a:latin typeface="Goudy Old Style" pitchFamily="18" charset="0"/>
              </a:rPr>
              <a:t>Les nouveaux modèles</a:t>
            </a:r>
          </a:p>
          <a:p>
            <a:pPr algn="l"/>
            <a:endParaRPr lang="fr-FR" sz="4300">
              <a:latin typeface="Goudy Old Style" pitchFamily="18" charset="0"/>
            </a:endParaRPr>
          </a:p>
          <a:p>
            <a:pPr algn="l"/>
            <a:r>
              <a:rPr lang="fr-FR" sz="3700">
                <a:latin typeface="Goudy Old Style" pitchFamily="18" charset="0"/>
              </a:rPr>
              <a:t>a)	un objet nouveau: </a:t>
            </a:r>
            <a:r>
              <a:rPr lang="fr-FR" sz="3700" b="1">
                <a:latin typeface="Goudy Old Style" pitchFamily="18" charset="0"/>
              </a:rPr>
              <a:t>le zygote</a:t>
            </a:r>
          </a:p>
          <a:p>
            <a:pPr lvl="1" algn="l">
              <a:buFont typeface="Arial" pitchFamily="34" charset="0"/>
              <a:buChar char="•"/>
            </a:pPr>
            <a:r>
              <a:rPr lang="fr-FR" sz="3700">
                <a:latin typeface="Goudy Old Style" pitchFamily="18" charset="0"/>
              </a:rPr>
              <a:t>   qui a une identité complexe, variable , en construction,</a:t>
            </a:r>
          </a:p>
          <a:p>
            <a:pPr lvl="1" algn="l"/>
            <a:r>
              <a:rPr lang="fr-FR" sz="3700">
                <a:latin typeface="Goudy Old Style" pitchFamily="18" charset="0"/>
              </a:rPr>
              <a:t>	définitions du zygote</a:t>
            </a:r>
          </a:p>
          <a:p>
            <a:pPr lvl="1" algn="l"/>
            <a:endParaRPr lang="fr-FR" sz="3700">
              <a:latin typeface="Goudy Old Style" pitchFamily="18" charset="0"/>
            </a:endParaRPr>
          </a:p>
          <a:p>
            <a:pPr lvl="1" algn="l">
              <a:buFont typeface="Arial" pitchFamily="34" charset="0"/>
              <a:buChar char="•"/>
            </a:pPr>
            <a:r>
              <a:rPr lang="fr-FR" sz="3700">
                <a:latin typeface="Goudy Old Style" pitchFamily="18" charset="0"/>
              </a:rPr>
              <a:t>   cet objet peut vivre ou mourir, et c</a:t>
            </a:r>
            <a:r>
              <a:rPr lang="fr-FR" altLang="fr-FR" sz="3700">
                <a:latin typeface="Goudy Old Style" pitchFamily="18" charset="0"/>
              </a:rPr>
              <a:t>’</a:t>
            </a:r>
            <a:r>
              <a:rPr lang="fr-FR" sz="3700">
                <a:latin typeface="Goudy Old Style" pitchFamily="18" charset="0"/>
              </a:rPr>
              <a:t>est aux couples d</a:t>
            </a:r>
            <a:r>
              <a:rPr lang="fr-FR" altLang="fr-FR" sz="3700">
                <a:latin typeface="Goudy Old Style" pitchFamily="18" charset="0"/>
              </a:rPr>
              <a:t>’</a:t>
            </a:r>
            <a:r>
              <a:rPr lang="fr-FR" sz="3700">
                <a:latin typeface="Goudy Old Style" pitchFamily="18" charset="0"/>
              </a:rPr>
              <a:t>en 		décider</a:t>
            </a:r>
          </a:p>
          <a:p>
            <a:pPr lvl="1" algn="l"/>
            <a:endParaRPr lang="fr-FR" sz="3700">
              <a:latin typeface="Goudy Old Style" pitchFamily="18" charset="0"/>
            </a:endParaRPr>
          </a:p>
          <a:p>
            <a:pPr algn="l"/>
            <a:r>
              <a:rPr lang="fr-FR" sz="3700">
                <a:latin typeface="Goudy Old Style" pitchFamily="18" charset="0"/>
              </a:rPr>
              <a:t>b)	tentative de se rattacher à des modèles de filiation connus: </a:t>
            </a:r>
          </a:p>
          <a:p>
            <a:pPr algn="l"/>
            <a:r>
              <a:rPr lang="fr-FR" sz="3700">
                <a:latin typeface="Goudy Old Style" pitchFamily="18" charset="0"/>
              </a:rPr>
              <a:t>	recours au modèle de </a:t>
            </a:r>
            <a:r>
              <a:rPr lang="fr-FR" sz="3700" b="1">
                <a:latin typeface="Goudy Old Style" pitchFamily="18" charset="0"/>
              </a:rPr>
              <a:t>l</a:t>
            </a:r>
            <a:r>
              <a:rPr lang="fr-FR" altLang="fr-FR" sz="3700" b="1">
                <a:latin typeface="Goudy Old Style" pitchFamily="18" charset="0"/>
              </a:rPr>
              <a:t>’</a:t>
            </a:r>
            <a:r>
              <a:rPr lang="fr-FR" sz="3700" b="1">
                <a:latin typeface="Goudy Old Style" pitchFamily="18" charset="0"/>
              </a:rPr>
              <a:t>adoption</a:t>
            </a:r>
          </a:p>
          <a:p>
            <a:pPr lvl="1" algn="l">
              <a:buFont typeface="Arial" pitchFamily="34" charset="0"/>
              <a:buChar char="•"/>
            </a:pPr>
            <a:r>
              <a:rPr lang="fr-FR" sz="3700" b="1">
                <a:latin typeface="Goudy Old Style" pitchFamily="18" charset="0"/>
              </a:rPr>
              <a:t>abandon/ récupération</a:t>
            </a:r>
          </a:p>
          <a:p>
            <a:pPr algn="l"/>
            <a:r>
              <a:rPr lang="fr-FR" sz="3700"/>
              <a:t>	</a:t>
            </a:r>
          </a:p>
        </p:txBody>
      </p:sp>
      <p:sp>
        <p:nvSpPr>
          <p:cNvPr id="3" name="Rectangle 2"/>
          <p:cNvSpPr/>
          <p:nvPr/>
        </p:nvSpPr>
        <p:spPr>
          <a:xfrm>
            <a:off x="8517830" y="7542683"/>
            <a:ext cx="3333256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© </a:t>
            </a:r>
            <a:r>
              <a:rPr lang="fr-FR" sz="2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Dominique </a:t>
            </a:r>
            <a:r>
              <a:rPr lang="fr-FR" sz="2400" b="1" cap="none" spc="100" dirty="0" err="1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Laufer</a:t>
            </a:r>
            <a:r>
              <a:rPr lang="fr-FR" sz="2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&amp; Véronique Mauron</a:t>
            </a:r>
            <a:endParaRPr lang="fr-FR" sz="2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oneTexte 1"/>
          <p:cNvSpPr txBox="1">
            <a:spLocks noChangeArrowheads="1"/>
          </p:cNvSpPr>
          <p:nvPr/>
        </p:nvSpPr>
        <p:spPr bwMode="auto">
          <a:xfrm>
            <a:off x="863600" y="1066800"/>
            <a:ext cx="11276013" cy="417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1" rIns="91441">
            <a:spAutoFit/>
          </a:bodyPr>
          <a:lstStyle/>
          <a:p>
            <a:pPr algn="l"/>
            <a:endParaRPr lang="fr-FR" sz="3900">
              <a:latin typeface="Goudy Old Style" pitchFamily="18" charset="0"/>
            </a:endParaRPr>
          </a:p>
          <a:p>
            <a:pPr lvl="1" algn="l">
              <a:buFont typeface="Arial" pitchFamily="34" charset="0"/>
              <a:buChar char="•"/>
            </a:pPr>
            <a:r>
              <a:rPr lang="fr-FR" sz="3700">
                <a:latin typeface="Goudy Old Style" pitchFamily="18" charset="0"/>
              </a:rPr>
              <a:t>   le modèle connu de l</a:t>
            </a:r>
            <a:r>
              <a:rPr lang="fr-FR" altLang="fr-FR" sz="3700">
                <a:latin typeface="Goudy Old Style" pitchFamily="18" charset="0"/>
              </a:rPr>
              <a:t>’</a:t>
            </a:r>
            <a:r>
              <a:rPr lang="fr-FR" sz="3700">
                <a:latin typeface="Goudy Old Style" pitchFamily="18" charset="0"/>
              </a:rPr>
              <a:t>adoption s</a:t>
            </a:r>
            <a:r>
              <a:rPr lang="fr-FR" altLang="fr-FR" sz="3700">
                <a:latin typeface="Goudy Old Style" pitchFamily="18" charset="0"/>
              </a:rPr>
              <a:t>’</a:t>
            </a:r>
            <a:r>
              <a:rPr lang="fr-FR" sz="3700">
                <a:latin typeface="Goudy Old Style" pitchFamily="18" charset="0"/>
              </a:rPr>
              <a:t>impose</a:t>
            </a:r>
          </a:p>
          <a:p>
            <a:pPr lvl="1" algn="l"/>
            <a:r>
              <a:rPr lang="fr-FR" sz="3700">
                <a:latin typeface="Goudy Old Style" pitchFamily="18" charset="0"/>
              </a:rPr>
              <a:t>	 </a:t>
            </a:r>
            <a:r>
              <a:rPr lang="fr-FR" sz="3700" b="1">
                <a:latin typeface="Goudy Old Style" pitchFamily="18" charset="0"/>
              </a:rPr>
              <a:t>FIV et adoption: inversions et paradoxes</a:t>
            </a:r>
          </a:p>
          <a:p>
            <a:pPr lvl="2" algn="l"/>
            <a:endParaRPr lang="fr-FR" sz="3700">
              <a:latin typeface="Goudy Old Style" pitchFamily="18" charset="0"/>
            </a:endParaRPr>
          </a:p>
          <a:p>
            <a:pPr lvl="1" algn="l">
              <a:buFont typeface="Arial" pitchFamily="34" charset="0"/>
              <a:buChar char="•"/>
            </a:pPr>
            <a:r>
              <a:rPr lang="fr-FR" sz="3700">
                <a:latin typeface="Goudy Old Style" pitchFamily="18" charset="0"/>
              </a:rPr>
              <a:t>   nécessité de créer </a:t>
            </a:r>
            <a:r>
              <a:rPr lang="fr-FR" sz="3700" b="1">
                <a:latin typeface="Goudy Old Style" pitchFamily="18" charset="0"/>
              </a:rPr>
              <a:t>un nouveau modèle</a:t>
            </a:r>
          </a:p>
          <a:p>
            <a:pPr lvl="1" algn="l"/>
            <a:endParaRPr lang="fr-FR" sz="3900">
              <a:latin typeface="Goudy Old Style" pitchFamily="18" charset="0"/>
            </a:endParaRPr>
          </a:p>
          <a:p>
            <a:pPr lvl="2" algn="l"/>
            <a:r>
              <a:rPr lang="fr-FR" sz="3900">
                <a:latin typeface="Goudy Old Style" pitchFamily="18" charset="0"/>
              </a:rPr>
              <a:t>	</a:t>
            </a:r>
            <a:endParaRPr lang="fr-FR" sz="3900" b="1">
              <a:latin typeface="Goudy Old Style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589838" y="7542683"/>
            <a:ext cx="3333256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© </a:t>
            </a:r>
            <a:r>
              <a:rPr lang="fr-FR" sz="2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Dominique </a:t>
            </a:r>
            <a:r>
              <a:rPr lang="fr-FR" sz="2400" b="1" cap="none" spc="100" dirty="0" err="1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Laufer</a:t>
            </a:r>
            <a:r>
              <a:rPr lang="fr-FR" sz="2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&amp; Véronique Mauron</a:t>
            </a:r>
            <a:endParaRPr lang="fr-FR" sz="2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oneTexte 3"/>
          <p:cNvSpPr txBox="1">
            <a:spLocks noChangeArrowheads="1"/>
          </p:cNvSpPr>
          <p:nvPr/>
        </p:nvSpPr>
        <p:spPr bwMode="auto">
          <a:xfrm>
            <a:off x="633413" y="1220788"/>
            <a:ext cx="2614612" cy="123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41" rIns="91441">
            <a:spAutoFit/>
          </a:bodyPr>
          <a:lstStyle/>
          <a:p>
            <a:r>
              <a:rPr lang="fr-FR" sz="3700">
                <a:solidFill>
                  <a:srgbClr val="333333"/>
                </a:solidFill>
                <a:latin typeface="Goudy Old Style" pitchFamily="18" charset="0"/>
              </a:rPr>
              <a:t>Nouvel</a:t>
            </a:r>
            <a:r>
              <a:rPr lang="fr-FR" sz="3700">
                <a:latin typeface="Goudy Old Style" pitchFamily="18" charset="0"/>
              </a:rPr>
              <a:t> </a:t>
            </a:r>
            <a:r>
              <a:rPr lang="fr-FR" sz="3700">
                <a:solidFill>
                  <a:srgbClr val="333333"/>
                </a:solidFill>
                <a:latin typeface="Goudy Old Style" pitchFamily="18" charset="0"/>
              </a:rPr>
              <a:t>arbre</a:t>
            </a:r>
            <a:r>
              <a:rPr lang="fr-FR" sz="3700">
                <a:latin typeface="Goudy Old Style" pitchFamily="18" charset="0"/>
              </a:rPr>
              <a:t> </a:t>
            </a:r>
          </a:p>
          <a:p>
            <a:r>
              <a:rPr lang="fr-FR" sz="3700">
                <a:solidFill>
                  <a:srgbClr val="333333"/>
                </a:solidFill>
                <a:latin typeface="Goudy Old Style" pitchFamily="18" charset="0"/>
              </a:rPr>
              <a:t>généalogique</a:t>
            </a:r>
          </a:p>
        </p:txBody>
      </p:sp>
      <p:sp>
        <p:nvSpPr>
          <p:cNvPr id="12291" name="ZoneTexte 2"/>
          <p:cNvSpPr txBox="1">
            <a:spLocks noChangeArrowheads="1"/>
          </p:cNvSpPr>
          <p:nvPr/>
        </p:nvSpPr>
        <p:spPr bwMode="auto">
          <a:xfrm>
            <a:off x="4024313" y="1660525"/>
            <a:ext cx="185737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/>
          </a:p>
        </p:txBody>
      </p:sp>
      <p:sp>
        <p:nvSpPr>
          <p:cNvPr id="12292" name="ZoneTexte 5"/>
          <p:cNvSpPr txBox="1">
            <a:spLocks noChangeArrowheads="1"/>
          </p:cNvSpPr>
          <p:nvPr/>
        </p:nvSpPr>
        <p:spPr bwMode="auto">
          <a:xfrm>
            <a:off x="1693863" y="1935163"/>
            <a:ext cx="137795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pic>
        <p:nvPicPr>
          <p:cNvPr id="12293" name="Image 6" descr="arbre_g_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38613" y="230188"/>
            <a:ext cx="7270750" cy="902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calaire">
  <a:themeElements>
    <a:clrScheme name="Nuances de gri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ncrier">
      <a:majorFont>
        <a:latin typeface="Goudy Old Style"/>
        <a:ea typeface=""/>
        <a:cs typeface=""/>
        <a:font script="Jpan" typeface="ＭＳ 明朝"/>
      </a:majorFont>
      <a:minorFont>
        <a:latin typeface="Goudy Old Style"/>
        <a:ea typeface=""/>
        <a:cs typeface=""/>
        <a:font script="Jpan" typeface="ＭＳ 明朝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 W3" charset="-128"/>
            <a:cs typeface="ヒラギノ角ゴ Pro W3" charset="-128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 W3" charset="-128"/>
            <a:cs typeface="ヒラギノ角ゴ Pro W3" charset="-128"/>
            <a:sym typeface="Gill Sans" charset="0"/>
          </a:defRPr>
        </a:defPPr>
      </a:lstStyle>
    </a:lnDef>
  </a:objectDefaults>
  <a:extraClrSchemeLst>
    <a:extraClrScheme>
      <a:clrScheme name="Intercalair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itre et sous-titre">
  <a:themeElements>
    <a:clrScheme name="">
      <a:dk1>
        <a:srgbClr val="000000"/>
      </a:dk1>
      <a:lt1>
        <a:srgbClr val="FFFFFF"/>
      </a:lt1>
      <a:dk2>
        <a:srgbClr val="000000"/>
      </a:dk2>
      <a:lt2>
        <a:srgbClr val="004B6B"/>
      </a:lt2>
      <a:accent1>
        <a:srgbClr val="FFFF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FFFFF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re et sous-titre">
      <a:majorFont>
        <a:latin typeface="Gill Sans"/>
        <a:ea typeface="ヒラギノ角ゴ Pro W3"/>
        <a:cs typeface="ヒラギノ角ゴ Pro W3"/>
      </a:majorFont>
      <a:minorFont>
        <a:latin typeface="Gill Sans"/>
        <a:ea typeface="ヒラギノ角ゴ Pro W3"/>
        <a:cs typeface="ヒラギノ角ゴ Pro W3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 W3" charset="-128"/>
            <a:cs typeface="ヒラギノ角ゴ Pro W3" charset="-128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 W3" charset="-128"/>
            <a:cs typeface="ヒラギノ角ゴ Pro W3" charset="-128"/>
            <a:sym typeface="Gill Sans" charset="0"/>
          </a:defRPr>
        </a:defPPr>
      </a:lstStyle>
    </a:lnDef>
  </a:objectDefaults>
  <a:extraClrSchemeLst>
    <a:extraClrScheme>
      <a:clrScheme name="Titre et sous-titr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Puces">
  <a:themeElements>
    <a:clrScheme name="Nuances de gri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Puces">
      <a:majorFont>
        <a:latin typeface="Gill Sans"/>
        <a:ea typeface="ヒラギノ角ゴ Pro W3"/>
        <a:cs typeface="ヒラギノ角ゴ Pro W3"/>
      </a:majorFont>
      <a:minorFont>
        <a:latin typeface="Gill Sans"/>
        <a:ea typeface="ヒラギノ角ゴ Pro W3"/>
        <a:cs typeface="ヒラギノ角ゴ Pro W3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 W3" charset="-128"/>
            <a:cs typeface="ヒラギノ角ゴ Pro W3" charset="-128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 W3" charset="-128"/>
            <a:cs typeface="ヒラギノ角ゴ Pro W3" charset="-128"/>
            <a:sym typeface="Gill Sans" charset="0"/>
          </a:defRPr>
        </a:defPPr>
      </a:lstStyle>
    </a:lnDef>
  </a:objectDefaults>
  <a:extraClrSchemeLst>
    <a:extraClrScheme>
      <a:clrScheme name="Puc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1491</TotalTime>
  <Pages>0</Pages>
  <Words>241</Words>
  <Characters>0</Characters>
  <Application>Microsoft Office PowerPoint</Application>
  <PresentationFormat>Personnalisé</PresentationFormat>
  <Lines>0</Lines>
  <Paragraphs>95</Paragraphs>
  <Slides>10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10</vt:i4>
      </vt:variant>
    </vt:vector>
  </HeadingPairs>
  <TitlesOfParts>
    <vt:vector size="19" baseType="lpstr">
      <vt:lpstr>Gill Sans</vt:lpstr>
      <vt:lpstr>ヒラギノ角ゴ Pro W3</vt:lpstr>
      <vt:lpstr>Arial</vt:lpstr>
      <vt:lpstr>Goudy Old Style</vt:lpstr>
      <vt:lpstr>MS PGothic</vt:lpstr>
      <vt:lpstr>Lucida Grande</vt:lpstr>
      <vt:lpstr>Intercalaire</vt:lpstr>
      <vt:lpstr>Titre et sous-titre</vt:lpstr>
      <vt:lpstr>Puces</vt:lpstr>
      <vt:lpstr>Fabrication de nouveaux modèles identificatoires dans la procréation médicalement assistée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Fécondation in vitro et embryons cryoconservés Quelles sont les représentations des parents en attente?</dc:title>
  <dc:creator>Isora</dc:creator>
  <cp:lastModifiedBy>Sophie Haberbüsch</cp:lastModifiedBy>
  <cp:revision>53</cp:revision>
  <cp:lastPrinted>2011-12-01T10:46:50Z</cp:lastPrinted>
  <dcterms:created xsi:type="dcterms:W3CDTF">2011-11-30T17:58:52Z</dcterms:created>
  <dcterms:modified xsi:type="dcterms:W3CDTF">2012-01-10T09:23:24Z</dcterms:modified>
</cp:coreProperties>
</file>